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03923E-BC1C-9C4A-822D-61E7DD396282}" v="43" dt="2022-04-21T08:45:07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2"/>
  </p:normalViewPr>
  <p:slideViewPr>
    <p:cSldViewPr snapToGrid="0">
      <p:cViewPr varScale="1">
        <p:scale>
          <a:sx n="99" d="100"/>
          <a:sy n="99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 Her" userId="b658e2c5d2dce98e" providerId="LiveId" clId="{A0FD02AF-A823-574C-9CC9-357FDE077063}"/>
    <pc:docChg chg="undo custSel addSld modSld">
      <pc:chgData name="Oliv Her" userId="b658e2c5d2dce98e" providerId="LiveId" clId="{A0FD02AF-A823-574C-9CC9-357FDE077063}" dt="2022-01-25T15:16:07.716" v="292" actId="5793"/>
      <pc:docMkLst>
        <pc:docMk/>
      </pc:docMkLst>
      <pc:sldChg chg="addSp delSp modSp mod modMedia setBg delAnim">
        <pc:chgData name="Oliv Her" userId="b658e2c5d2dce98e" providerId="LiveId" clId="{A0FD02AF-A823-574C-9CC9-357FDE077063}" dt="2022-01-25T15:08:47.485" v="215" actId="26606"/>
        <pc:sldMkLst>
          <pc:docMk/>
          <pc:sldMk cId="3651659496" sldId="256"/>
        </pc:sldMkLst>
        <pc:spChg chg="mod">
          <ac:chgData name="Oliv Her" userId="b658e2c5d2dce98e" providerId="LiveId" clId="{A0FD02AF-A823-574C-9CC9-357FDE077063}" dt="2022-01-25T15:08:47.485" v="215" actId="26606"/>
          <ac:spMkLst>
            <pc:docMk/>
            <pc:sldMk cId="3651659496" sldId="256"/>
            <ac:spMk id="2" creationId="{6AFEE028-E655-254A-A400-D07611B1BD8D}"/>
          </ac:spMkLst>
        </pc:spChg>
        <pc:spChg chg="mod">
          <ac:chgData name="Oliv Her" userId="b658e2c5d2dce98e" providerId="LiveId" clId="{A0FD02AF-A823-574C-9CC9-357FDE077063}" dt="2022-01-25T15:08:47.485" v="215" actId="26606"/>
          <ac:spMkLst>
            <pc:docMk/>
            <pc:sldMk cId="3651659496" sldId="256"/>
            <ac:spMk id="3" creationId="{7479AA8D-BFED-D141-A7FA-225A7172A3A7}"/>
          </ac:spMkLst>
        </pc:spChg>
        <pc:spChg chg="add del">
          <ac:chgData name="Oliv Her" userId="b658e2c5d2dce98e" providerId="LiveId" clId="{A0FD02AF-A823-574C-9CC9-357FDE077063}" dt="2022-01-25T15:08:43.978" v="211" actId="26606"/>
          <ac:spMkLst>
            <pc:docMk/>
            <pc:sldMk cId="3651659496" sldId="256"/>
            <ac:spMk id="8" creationId="{FFD48BC7-DC40-47DE-87EE-9F4B6ECB9ABB}"/>
          </ac:spMkLst>
        </pc:spChg>
        <pc:spChg chg="add del">
          <ac:chgData name="Oliv Her" userId="b658e2c5d2dce98e" providerId="LiveId" clId="{A0FD02AF-A823-574C-9CC9-357FDE077063}" dt="2022-01-25T15:08:47.485" v="215" actId="26606"/>
          <ac:spMkLst>
            <pc:docMk/>
            <pc:sldMk cId="3651659496" sldId="256"/>
            <ac:spMk id="9" creationId="{C1DD1A8A-57D5-4A81-AD04-532B043C5611}"/>
          </ac:spMkLst>
        </pc:spChg>
        <pc:spChg chg="add del">
          <ac:chgData name="Oliv Her" userId="b658e2c5d2dce98e" providerId="LiveId" clId="{A0FD02AF-A823-574C-9CC9-357FDE077063}" dt="2022-01-25T15:08:43.978" v="211" actId="26606"/>
          <ac:spMkLst>
            <pc:docMk/>
            <pc:sldMk cId="3651659496" sldId="256"/>
            <ac:spMk id="10" creationId="{E502BBC7-2C76-46F3-BC24-5985BC13DB88}"/>
          </ac:spMkLst>
        </pc:spChg>
        <pc:spChg chg="add del">
          <ac:chgData name="Oliv Her" userId="b658e2c5d2dce98e" providerId="LiveId" clId="{A0FD02AF-A823-574C-9CC9-357FDE077063}" dt="2022-01-25T15:08:47.485" v="215" actId="26606"/>
          <ac:spMkLst>
            <pc:docMk/>
            <pc:sldMk cId="3651659496" sldId="256"/>
            <ac:spMk id="11" creationId="{007891EC-4501-44ED-A8C8-B11B6DB767AB}"/>
          </ac:spMkLst>
        </pc:spChg>
        <pc:spChg chg="add del">
          <ac:chgData name="Oliv Her" userId="b658e2c5d2dce98e" providerId="LiveId" clId="{A0FD02AF-A823-574C-9CC9-357FDE077063}" dt="2022-01-25T15:08:43.978" v="211" actId="26606"/>
          <ac:spMkLst>
            <pc:docMk/>
            <pc:sldMk cId="3651659496" sldId="256"/>
            <ac:spMk id="12" creationId="{C7F28D52-2A5F-4D23-81AE-7CB8B591C7AF}"/>
          </ac:spMkLst>
        </pc:spChg>
        <pc:spChg chg="add del">
          <ac:chgData name="Oliv Her" userId="b658e2c5d2dce98e" providerId="LiveId" clId="{A0FD02AF-A823-574C-9CC9-357FDE077063}" dt="2022-01-25T15:08:43.978" v="211" actId="26606"/>
          <ac:spMkLst>
            <pc:docMk/>
            <pc:sldMk cId="3651659496" sldId="256"/>
            <ac:spMk id="14" creationId="{3629484E-3792-4B3D-89AD-7C8A1ED0E0D4}"/>
          </ac:spMkLst>
        </pc:spChg>
        <pc:picChg chg="add del mod">
          <ac:chgData name="Oliv Her" userId="b658e2c5d2dce98e" providerId="LiveId" clId="{A0FD02AF-A823-574C-9CC9-357FDE077063}" dt="2022-01-25T15:08:47.485" v="215" actId="26606"/>
          <ac:picMkLst>
            <pc:docMk/>
            <pc:sldMk cId="3651659496" sldId="256"/>
            <ac:picMk id="5" creationId="{4ADFCFB4-FE0E-43BF-871F-5D6C7C790796}"/>
          </ac:picMkLst>
        </pc:picChg>
      </pc:sldChg>
      <pc:sldChg chg="addSp delSp modSp mod">
        <pc:chgData name="Oliv Her" userId="b658e2c5d2dce98e" providerId="LiveId" clId="{A0FD02AF-A823-574C-9CC9-357FDE077063}" dt="2022-01-25T15:16:07.716" v="292" actId="5793"/>
        <pc:sldMkLst>
          <pc:docMk/>
          <pc:sldMk cId="941392225" sldId="257"/>
        </pc:sldMkLst>
        <pc:spChg chg="mod">
          <ac:chgData name="Oliv Her" userId="b658e2c5d2dce98e" providerId="LiveId" clId="{A0FD02AF-A823-574C-9CC9-357FDE077063}" dt="2022-01-25T15:02:31.116" v="47" actId="20577"/>
          <ac:spMkLst>
            <pc:docMk/>
            <pc:sldMk cId="941392225" sldId="257"/>
            <ac:spMk id="2" creationId="{78FCB7B7-ED2E-4A47-B94C-42063FA3B71F}"/>
          </ac:spMkLst>
        </pc:spChg>
        <pc:spChg chg="add mod">
          <ac:chgData name="Oliv Her" userId="b658e2c5d2dce98e" providerId="LiveId" clId="{A0FD02AF-A823-574C-9CC9-357FDE077063}" dt="2022-01-25T15:14:47.494" v="285" actId="1076"/>
          <ac:spMkLst>
            <pc:docMk/>
            <pc:sldMk cId="941392225" sldId="257"/>
            <ac:spMk id="3" creationId="{5FA8D743-6EE7-DE45-A488-21DBDDA3AB23}"/>
          </ac:spMkLst>
        </pc:spChg>
        <pc:spChg chg="add mod">
          <ac:chgData name="Oliv Her" userId="b658e2c5d2dce98e" providerId="LiveId" clId="{A0FD02AF-A823-574C-9CC9-357FDE077063}" dt="2022-01-25T15:14:47.494" v="285" actId="1076"/>
          <ac:spMkLst>
            <pc:docMk/>
            <pc:sldMk cId="941392225" sldId="257"/>
            <ac:spMk id="4" creationId="{9ECACB56-9367-5743-96C1-C6B0C624D687}"/>
          </ac:spMkLst>
        </pc:spChg>
        <pc:spChg chg="add del mod">
          <ac:chgData name="Oliv Her" userId="b658e2c5d2dce98e" providerId="LiveId" clId="{A0FD02AF-A823-574C-9CC9-357FDE077063}" dt="2022-01-25T15:02:23.021" v="38" actId="478"/>
          <ac:spMkLst>
            <pc:docMk/>
            <pc:sldMk cId="941392225" sldId="257"/>
            <ac:spMk id="5" creationId="{C2659547-957A-D846-BAE8-EADCDC1551E6}"/>
          </ac:spMkLst>
        </pc:spChg>
        <pc:spChg chg="add mod">
          <ac:chgData name="Oliv Her" userId="b658e2c5d2dce98e" providerId="LiveId" clId="{A0FD02AF-A823-574C-9CC9-357FDE077063}" dt="2022-01-25T15:14:47.494" v="285" actId="1076"/>
          <ac:spMkLst>
            <pc:docMk/>
            <pc:sldMk cId="941392225" sldId="257"/>
            <ac:spMk id="12" creationId="{10153DDC-2466-934A-9036-DFB27EC3A7D8}"/>
          </ac:spMkLst>
        </pc:spChg>
        <pc:spChg chg="add mod">
          <ac:chgData name="Oliv Her" userId="b658e2c5d2dce98e" providerId="LiveId" clId="{A0FD02AF-A823-574C-9CC9-357FDE077063}" dt="2022-01-25T15:14:47.494" v="285" actId="1076"/>
          <ac:spMkLst>
            <pc:docMk/>
            <pc:sldMk cId="941392225" sldId="257"/>
            <ac:spMk id="14" creationId="{DD922372-2FD7-F14B-8F0C-558B2DA858CD}"/>
          </ac:spMkLst>
        </pc:spChg>
        <pc:spChg chg="add mod">
          <ac:chgData name="Oliv Her" userId="b658e2c5d2dce98e" providerId="LiveId" clId="{A0FD02AF-A823-574C-9CC9-357FDE077063}" dt="2022-01-25T15:14:47.494" v="285" actId="1076"/>
          <ac:spMkLst>
            <pc:docMk/>
            <pc:sldMk cId="941392225" sldId="257"/>
            <ac:spMk id="16" creationId="{B8D20E64-CCEC-4E4D-9945-531D2318C351}"/>
          </ac:spMkLst>
        </pc:spChg>
        <pc:spChg chg="add mod">
          <ac:chgData name="Oliv Her" userId="b658e2c5d2dce98e" providerId="LiveId" clId="{A0FD02AF-A823-574C-9CC9-357FDE077063}" dt="2022-01-25T15:14:47.494" v="285" actId="1076"/>
          <ac:spMkLst>
            <pc:docMk/>
            <pc:sldMk cId="941392225" sldId="257"/>
            <ac:spMk id="17" creationId="{0238977A-1962-EF4F-A53E-61E0392780D1}"/>
          </ac:spMkLst>
        </pc:spChg>
        <pc:spChg chg="add del mod">
          <ac:chgData name="Oliv Her" userId="b658e2c5d2dce98e" providerId="LiveId" clId="{A0FD02AF-A823-574C-9CC9-357FDE077063}" dt="2022-01-25T15:02:38.257" v="48" actId="478"/>
          <ac:spMkLst>
            <pc:docMk/>
            <pc:sldMk cId="941392225" sldId="257"/>
            <ac:spMk id="18" creationId="{A9B14410-33A2-424D-9EBE-333BCCD36919}"/>
          </ac:spMkLst>
        </pc:spChg>
        <pc:spChg chg="add mod">
          <ac:chgData name="Oliv Her" userId="b658e2c5d2dce98e" providerId="LiveId" clId="{A0FD02AF-A823-574C-9CC9-357FDE077063}" dt="2022-01-25T15:01:45.824" v="33" actId="1076"/>
          <ac:spMkLst>
            <pc:docMk/>
            <pc:sldMk cId="941392225" sldId="257"/>
            <ac:spMk id="19" creationId="{BF00BB82-30F1-DF40-8BF6-5C8EC4C632D5}"/>
          </ac:spMkLst>
        </pc:spChg>
        <pc:spChg chg="add mod">
          <ac:chgData name="Oliv Her" userId="b658e2c5d2dce98e" providerId="LiveId" clId="{A0FD02AF-A823-574C-9CC9-357FDE077063}" dt="2022-01-25T15:14:47.494" v="285" actId="1076"/>
          <ac:spMkLst>
            <pc:docMk/>
            <pc:sldMk cId="941392225" sldId="257"/>
            <ac:spMk id="20" creationId="{7F4FB66B-6AE0-8D4C-8E1C-7A89902512DF}"/>
          </ac:spMkLst>
        </pc:spChg>
        <pc:spChg chg="add mod">
          <ac:chgData name="Oliv Her" userId="b658e2c5d2dce98e" providerId="LiveId" clId="{A0FD02AF-A823-574C-9CC9-357FDE077063}" dt="2022-01-25T15:15:13.151" v="289" actId="20577"/>
          <ac:spMkLst>
            <pc:docMk/>
            <pc:sldMk cId="941392225" sldId="257"/>
            <ac:spMk id="21" creationId="{D62A8B89-F69F-1E42-A4AD-800CFEF227C9}"/>
          </ac:spMkLst>
        </pc:spChg>
        <pc:spChg chg="add mod">
          <ac:chgData name="Oliv Her" userId="b658e2c5d2dce98e" providerId="LiveId" clId="{A0FD02AF-A823-574C-9CC9-357FDE077063}" dt="2022-01-25T15:16:07.716" v="292" actId="5793"/>
          <ac:spMkLst>
            <pc:docMk/>
            <pc:sldMk cId="941392225" sldId="257"/>
            <ac:spMk id="22" creationId="{32DB57DF-4E9A-ED48-AC5F-8A105F73B9C9}"/>
          </ac:spMkLst>
        </pc:spChg>
        <pc:grpChg chg="del">
          <ac:chgData name="Oliv Her" userId="b658e2c5d2dce98e" providerId="LiveId" clId="{A0FD02AF-A823-574C-9CC9-357FDE077063}" dt="2022-01-25T15:01:20.605" v="31" actId="478"/>
          <ac:grpSpMkLst>
            <pc:docMk/>
            <pc:sldMk cId="941392225" sldId="257"/>
            <ac:grpSpMk id="6" creationId="{BCA0AE1D-1037-8542-81D6-0C073AE274D8}"/>
          </ac:grpSpMkLst>
        </pc:grpChg>
        <pc:cxnChg chg="add mod">
          <ac:chgData name="Oliv Her" userId="b658e2c5d2dce98e" providerId="LiveId" clId="{A0FD02AF-A823-574C-9CC9-357FDE077063}" dt="2022-01-25T15:14:47.494" v="285" actId="1076"/>
          <ac:cxnSpMkLst>
            <pc:docMk/>
            <pc:sldMk cId="941392225" sldId="257"/>
            <ac:cxnSpMk id="13" creationId="{F3F71A03-E529-D44A-B706-025CF84DA42D}"/>
          </ac:cxnSpMkLst>
        </pc:cxnChg>
        <pc:cxnChg chg="add mod">
          <ac:chgData name="Oliv Her" userId="b658e2c5d2dce98e" providerId="LiveId" clId="{A0FD02AF-A823-574C-9CC9-357FDE077063}" dt="2022-01-25T15:14:47.494" v="285" actId="1076"/>
          <ac:cxnSpMkLst>
            <pc:docMk/>
            <pc:sldMk cId="941392225" sldId="257"/>
            <ac:cxnSpMk id="15" creationId="{5DB9EE6E-5F20-4A47-AEBD-2631F3B3DF26}"/>
          </ac:cxnSpMkLst>
        </pc:cxnChg>
      </pc:sldChg>
      <pc:sldChg chg="addSp delSp modSp mod setBg addAnim delAnim">
        <pc:chgData name="Oliv Her" userId="b658e2c5d2dce98e" providerId="LiveId" clId="{A0FD02AF-A823-574C-9CC9-357FDE077063}" dt="2022-01-25T15:13:57.003" v="280" actId="26606"/>
        <pc:sldMkLst>
          <pc:docMk/>
          <pc:sldMk cId="1024443940" sldId="260"/>
        </pc:sldMkLst>
        <pc:spChg chg="mod ord">
          <ac:chgData name="Oliv Her" userId="b658e2c5d2dce98e" providerId="LiveId" clId="{A0FD02AF-A823-574C-9CC9-357FDE077063}" dt="2022-01-25T15:13:57.003" v="280" actId="26606"/>
          <ac:spMkLst>
            <pc:docMk/>
            <pc:sldMk cId="1024443940" sldId="260"/>
            <ac:spMk id="2" creationId="{42B9FAD6-EA97-A54F-9C24-228C8B90BBA7}"/>
          </ac:spMkLst>
        </pc:spChg>
        <pc:spChg chg="add del">
          <ac:chgData name="Oliv Her" userId="b658e2c5d2dce98e" providerId="LiveId" clId="{A0FD02AF-A823-574C-9CC9-357FDE077063}" dt="2022-01-25T15:13:57.003" v="280" actId="26606"/>
          <ac:spMkLst>
            <pc:docMk/>
            <pc:sldMk cId="1024443940" sldId="260"/>
            <ac:spMk id="13" creationId="{247AB924-1B87-43FC-B7C7-B112D5C51A0E}"/>
          </ac:spMkLst>
        </pc:spChg>
        <pc:spChg chg="add del">
          <ac:chgData name="Oliv Her" userId="b658e2c5d2dce98e" providerId="LiveId" clId="{A0FD02AF-A823-574C-9CC9-357FDE077063}" dt="2022-01-25T15:12:52.682" v="249" actId="26606"/>
          <ac:spMkLst>
            <pc:docMk/>
            <pc:sldMk cId="1024443940" sldId="260"/>
            <ac:spMk id="22" creationId="{9CB95732-565A-4D2C-A3AB-CC460C0D3826}"/>
          </ac:spMkLst>
        </pc:spChg>
        <pc:spChg chg="add del">
          <ac:chgData name="Oliv Her" userId="b658e2c5d2dce98e" providerId="LiveId" clId="{A0FD02AF-A823-574C-9CC9-357FDE077063}" dt="2022-01-25T15:12:52.682" v="249" actId="26606"/>
          <ac:spMkLst>
            <pc:docMk/>
            <pc:sldMk cId="1024443940" sldId="260"/>
            <ac:spMk id="24" creationId="{77F1AF47-AE98-4034-BD91-1976FA4D9C4C}"/>
          </ac:spMkLst>
        </pc:spChg>
        <pc:spChg chg="add del">
          <ac:chgData name="Oliv Her" userId="b658e2c5d2dce98e" providerId="LiveId" clId="{A0FD02AF-A823-574C-9CC9-357FDE077063}" dt="2022-01-25T15:12:52.682" v="249" actId="26606"/>
          <ac:spMkLst>
            <pc:docMk/>
            <pc:sldMk cId="1024443940" sldId="260"/>
            <ac:spMk id="26" creationId="{8EC0EE2B-2029-48DD-893D-F528E651B07D}"/>
          </ac:spMkLst>
        </pc:spChg>
        <pc:spChg chg="add del">
          <ac:chgData name="Oliv Her" userId="b658e2c5d2dce98e" providerId="LiveId" clId="{A0FD02AF-A823-574C-9CC9-357FDE077063}" dt="2022-01-25T15:12:52.682" v="249" actId="26606"/>
          <ac:spMkLst>
            <pc:docMk/>
            <pc:sldMk cId="1024443940" sldId="260"/>
            <ac:spMk id="28" creationId="{45AE1D08-1ED1-4F59-B42F-4D8EA33DC8C6}"/>
          </ac:spMkLst>
        </pc:spChg>
        <pc:spChg chg="add del">
          <ac:chgData name="Oliv Her" userId="b658e2c5d2dce98e" providerId="LiveId" clId="{A0FD02AF-A823-574C-9CC9-357FDE077063}" dt="2022-01-25T15:12:52.682" v="249" actId="26606"/>
          <ac:spMkLst>
            <pc:docMk/>
            <pc:sldMk cId="1024443940" sldId="260"/>
            <ac:spMk id="30" creationId="{9A79B912-88EA-4640-BDEB-51B3B11A026A}"/>
          </ac:spMkLst>
        </pc:spChg>
        <pc:spChg chg="add del">
          <ac:chgData name="Oliv Her" userId="b658e2c5d2dce98e" providerId="LiveId" clId="{A0FD02AF-A823-574C-9CC9-357FDE077063}" dt="2022-01-25T15:12:56.873" v="252" actId="26606"/>
          <ac:spMkLst>
            <pc:docMk/>
            <pc:sldMk cId="1024443940" sldId="260"/>
            <ac:spMk id="32" creationId="{7E734232-46A8-4884-9A59-B7E3BA4BC313}"/>
          </ac:spMkLst>
        </pc:spChg>
        <pc:spChg chg="add del">
          <ac:chgData name="Oliv Her" userId="b658e2c5d2dce98e" providerId="LiveId" clId="{A0FD02AF-A823-574C-9CC9-357FDE077063}" dt="2022-01-25T15:12:56.873" v="252" actId="26606"/>
          <ac:spMkLst>
            <pc:docMk/>
            <pc:sldMk cId="1024443940" sldId="260"/>
            <ac:spMk id="33" creationId="{D346B8D2-3218-41A5-B817-9ABFB108C6DA}"/>
          </ac:spMkLst>
        </pc:spChg>
        <pc:spChg chg="add del">
          <ac:chgData name="Oliv Her" userId="b658e2c5d2dce98e" providerId="LiveId" clId="{A0FD02AF-A823-574C-9CC9-357FDE077063}" dt="2022-01-25T15:12:56.873" v="252" actId="26606"/>
          <ac:spMkLst>
            <pc:docMk/>
            <pc:sldMk cId="1024443940" sldId="260"/>
            <ac:spMk id="34" creationId="{88D6B9EF-FF47-487C-8B82-F9F2B9A54AD6}"/>
          </ac:spMkLst>
        </pc:spChg>
        <pc:spChg chg="add del">
          <ac:chgData name="Oliv Her" userId="b658e2c5d2dce98e" providerId="LiveId" clId="{A0FD02AF-A823-574C-9CC9-357FDE077063}" dt="2022-01-25T15:13:00.254" v="254" actId="26606"/>
          <ac:spMkLst>
            <pc:docMk/>
            <pc:sldMk cId="1024443940" sldId="260"/>
            <ac:spMk id="36" creationId="{6E13DAD0-A4B0-4817-8995-A0D346584BD1}"/>
          </ac:spMkLst>
        </pc:spChg>
        <pc:spChg chg="add del">
          <ac:chgData name="Oliv Her" userId="b658e2c5d2dce98e" providerId="LiveId" clId="{A0FD02AF-A823-574C-9CC9-357FDE077063}" dt="2022-01-25T15:13:03.677" v="256" actId="26606"/>
          <ac:spMkLst>
            <pc:docMk/>
            <pc:sldMk cId="1024443940" sldId="260"/>
            <ac:spMk id="39" creationId="{19C91F84-6F96-436D-9107-A5B849C770DE}"/>
          </ac:spMkLst>
        </pc:spChg>
        <pc:spChg chg="add del">
          <ac:chgData name="Oliv Her" userId="b658e2c5d2dce98e" providerId="LiveId" clId="{A0FD02AF-A823-574C-9CC9-357FDE077063}" dt="2022-01-25T15:13:46.049" v="264" actId="26606"/>
          <ac:spMkLst>
            <pc:docMk/>
            <pc:sldMk cId="1024443940" sldId="260"/>
            <ac:spMk id="41" creationId="{9CB95732-565A-4D2C-A3AB-CC460C0D3826}"/>
          </ac:spMkLst>
        </pc:spChg>
        <pc:spChg chg="add del">
          <ac:chgData name="Oliv Her" userId="b658e2c5d2dce98e" providerId="LiveId" clId="{A0FD02AF-A823-574C-9CC9-357FDE077063}" dt="2022-01-25T15:13:46.049" v="264" actId="26606"/>
          <ac:spMkLst>
            <pc:docMk/>
            <pc:sldMk cId="1024443940" sldId="260"/>
            <ac:spMk id="42" creationId="{77F1AF47-AE98-4034-BD91-1976FA4D9C4C}"/>
          </ac:spMkLst>
        </pc:spChg>
        <pc:spChg chg="add del">
          <ac:chgData name="Oliv Her" userId="b658e2c5d2dce98e" providerId="LiveId" clId="{A0FD02AF-A823-574C-9CC9-357FDE077063}" dt="2022-01-25T15:13:46.049" v="264" actId="26606"/>
          <ac:spMkLst>
            <pc:docMk/>
            <pc:sldMk cId="1024443940" sldId="260"/>
            <ac:spMk id="43" creationId="{8EC0EE2B-2029-48DD-893D-F528E651B07D}"/>
          </ac:spMkLst>
        </pc:spChg>
        <pc:spChg chg="add del">
          <ac:chgData name="Oliv Her" userId="b658e2c5d2dce98e" providerId="LiveId" clId="{A0FD02AF-A823-574C-9CC9-357FDE077063}" dt="2022-01-25T15:13:46.049" v="264" actId="26606"/>
          <ac:spMkLst>
            <pc:docMk/>
            <pc:sldMk cId="1024443940" sldId="260"/>
            <ac:spMk id="44" creationId="{45AE1D08-1ED1-4F59-B42F-4D8EA33DC8C6}"/>
          </ac:spMkLst>
        </pc:spChg>
        <pc:spChg chg="add del">
          <ac:chgData name="Oliv Her" userId="b658e2c5d2dce98e" providerId="LiveId" clId="{A0FD02AF-A823-574C-9CC9-357FDE077063}" dt="2022-01-25T15:13:46.049" v="264" actId="26606"/>
          <ac:spMkLst>
            <pc:docMk/>
            <pc:sldMk cId="1024443940" sldId="260"/>
            <ac:spMk id="45" creationId="{9A79B912-88EA-4640-BDEB-51B3B11A026A}"/>
          </ac:spMkLst>
        </pc:spChg>
        <pc:picChg chg="del">
          <ac:chgData name="Oliv Her" userId="b658e2c5d2dce98e" providerId="LiveId" clId="{A0FD02AF-A823-574C-9CC9-357FDE077063}" dt="2022-01-25T15:06:03.767" v="124" actId="478"/>
          <ac:picMkLst>
            <pc:docMk/>
            <pc:sldMk cId="1024443940" sldId="260"/>
            <ac:picMk id="3" creationId="{EA766293-1B5E-5C44-9F34-6B83D7FADAB9}"/>
          </ac:picMkLst>
        </pc:picChg>
        <pc:picChg chg="add mod ord">
          <ac:chgData name="Oliv Her" userId="b658e2c5d2dce98e" providerId="LiveId" clId="{A0FD02AF-A823-574C-9CC9-357FDE077063}" dt="2022-01-25T15:13:57.003" v="280" actId="26606"/>
          <ac:picMkLst>
            <pc:docMk/>
            <pc:sldMk cId="1024443940" sldId="260"/>
            <ac:picMk id="4" creationId="{3B21D93A-26A5-9741-9877-8699802275B8}"/>
          </ac:picMkLst>
        </pc:picChg>
        <pc:picChg chg="add mod ord">
          <ac:chgData name="Oliv Her" userId="b658e2c5d2dce98e" providerId="LiveId" clId="{A0FD02AF-A823-574C-9CC9-357FDE077063}" dt="2022-01-25T15:13:57.003" v="280" actId="26606"/>
          <ac:picMkLst>
            <pc:docMk/>
            <pc:sldMk cId="1024443940" sldId="260"/>
            <ac:picMk id="5" creationId="{8DF6DB0B-FD96-4742-8713-B87C76AB3742}"/>
          </ac:picMkLst>
        </pc:picChg>
        <pc:picChg chg="add mod ord">
          <ac:chgData name="Oliv Her" userId="b658e2c5d2dce98e" providerId="LiveId" clId="{A0FD02AF-A823-574C-9CC9-357FDE077063}" dt="2022-01-25T15:13:57.003" v="280" actId="26606"/>
          <ac:picMkLst>
            <pc:docMk/>
            <pc:sldMk cId="1024443940" sldId="260"/>
            <ac:picMk id="6" creationId="{EA116D8B-5C2B-294F-AACE-6C235DD4A48A}"/>
          </ac:picMkLst>
        </pc:picChg>
        <pc:cxnChg chg="add del">
          <ac:chgData name="Oliv Her" userId="b658e2c5d2dce98e" providerId="LiveId" clId="{A0FD02AF-A823-574C-9CC9-357FDE077063}" dt="2022-01-25T15:13:57.003" v="280" actId="26606"/>
          <ac:cxnSpMkLst>
            <pc:docMk/>
            <pc:sldMk cId="1024443940" sldId="260"/>
            <ac:cxnSpMk id="8" creationId="{99AE2756-0FC4-4155-83E7-58AAAB63E757}"/>
          </ac:cxnSpMkLst>
        </pc:cxnChg>
        <pc:cxnChg chg="add del">
          <ac:chgData name="Oliv Her" userId="b658e2c5d2dce98e" providerId="LiveId" clId="{A0FD02AF-A823-574C-9CC9-357FDE077063}" dt="2022-01-25T15:06:42.089" v="163" actId="26606"/>
          <ac:cxnSpMkLst>
            <pc:docMk/>
            <pc:sldMk cId="1024443940" sldId="260"/>
            <ac:cxnSpMk id="11" creationId="{60188E89-AF78-40F6-B787-E9BD9C625686}"/>
          </ac:cxnSpMkLst>
        </pc:cxnChg>
        <pc:cxnChg chg="add del">
          <ac:chgData name="Oliv Her" userId="b658e2c5d2dce98e" providerId="LiveId" clId="{A0FD02AF-A823-574C-9CC9-357FDE077063}" dt="2022-01-25T15:13:57.003" v="280" actId="26606"/>
          <ac:cxnSpMkLst>
            <pc:docMk/>
            <pc:sldMk cId="1024443940" sldId="260"/>
            <ac:cxnSpMk id="15" creationId="{818DC98F-4057-4645-B948-F604F39A9CFE}"/>
          </ac:cxnSpMkLst>
        </pc:cxnChg>
        <pc:cxnChg chg="add del">
          <ac:chgData name="Oliv Her" userId="b658e2c5d2dce98e" providerId="LiveId" clId="{A0FD02AF-A823-574C-9CC9-357FDE077063}" dt="2022-01-25T15:13:57.003" v="280" actId="26606"/>
          <ac:cxnSpMkLst>
            <pc:docMk/>
            <pc:sldMk cId="1024443940" sldId="260"/>
            <ac:cxnSpMk id="17" creationId="{DAD2B705-4A9B-408D-AA80-4F41045E09DE}"/>
          </ac:cxnSpMkLst>
        </pc:cxnChg>
        <pc:cxnChg chg="add del">
          <ac:chgData name="Oliv Her" userId="b658e2c5d2dce98e" providerId="LiveId" clId="{A0FD02AF-A823-574C-9CC9-357FDE077063}" dt="2022-01-25T15:13:00.254" v="254" actId="26606"/>
          <ac:cxnSpMkLst>
            <pc:docMk/>
            <pc:sldMk cId="1024443940" sldId="260"/>
            <ac:cxnSpMk id="37" creationId="{59F9672C-557D-4871-B58C-7874589D7F8C}"/>
          </ac:cxnSpMkLst>
        </pc:cxnChg>
      </pc:sldChg>
      <pc:sldChg chg="addSp delSp modSp mod setBg">
        <pc:chgData name="Oliv Her" userId="b658e2c5d2dce98e" providerId="LiveId" clId="{A0FD02AF-A823-574C-9CC9-357FDE077063}" dt="2022-01-25T15:09:18.138" v="219"/>
        <pc:sldMkLst>
          <pc:docMk/>
          <pc:sldMk cId="3050942867" sldId="261"/>
        </pc:sldMkLst>
        <pc:spChg chg="mod">
          <ac:chgData name="Oliv Her" userId="b658e2c5d2dce98e" providerId="LiveId" clId="{A0FD02AF-A823-574C-9CC9-357FDE077063}" dt="2022-01-25T15:09:04.892" v="216" actId="26606"/>
          <ac:spMkLst>
            <pc:docMk/>
            <pc:sldMk cId="3050942867" sldId="261"/>
            <ac:spMk id="2" creationId="{78FCB7B7-ED2E-4A47-B94C-42063FA3B71F}"/>
          </ac:spMkLst>
        </pc:spChg>
        <pc:spChg chg="add mod">
          <ac:chgData name="Oliv Her" userId="b658e2c5d2dce98e" providerId="LiveId" clId="{A0FD02AF-A823-574C-9CC9-357FDE077063}" dt="2022-01-25T15:09:04.892" v="216" actId="26606"/>
          <ac:spMkLst>
            <pc:docMk/>
            <pc:sldMk cId="3050942867" sldId="261"/>
            <ac:spMk id="3" creationId="{C131A0EF-2945-C548-BC2A-80B9F512E1A4}"/>
          </ac:spMkLst>
        </pc:spChg>
        <pc:spChg chg="add del mod">
          <ac:chgData name="Oliv Her" userId="b658e2c5d2dce98e" providerId="LiveId" clId="{A0FD02AF-A823-574C-9CC9-357FDE077063}" dt="2022-01-25T15:09:18.138" v="219"/>
          <ac:spMkLst>
            <pc:docMk/>
            <pc:sldMk cId="3050942867" sldId="261"/>
            <ac:spMk id="4" creationId="{944830A9-0475-864E-BBE6-C9A8B659AE83}"/>
          </ac:spMkLst>
        </pc:spChg>
        <pc:spChg chg="add">
          <ac:chgData name="Oliv Her" userId="b658e2c5d2dce98e" providerId="LiveId" clId="{A0FD02AF-A823-574C-9CC9-357FDE077063}" dt="2022-01-25T15:09:04.892" v="216" actId="26606"/>
          <ac:spMkLst>
            <pc:docMk/>
            <pc:sldMk cId="3050942867" sldId="261"/>
            <ac:spMk id="7" creationId="{72F84B47-E267-4194-8194-831DB7B5547F}"/>
          </ac:spMkLst>
        </pc:spChg>
        <pc:spChg chg="add">
          <ac:chgData name="Oliv Her" userId="b658e2c5d2dce98e" providerId="LiveId" clId="{A0FD02AF-A823-574C-9CC9-357FDE077063}" dt="2022-01-25T15:09:04.892" v="216" actId="26606"/>
          <ac:spMkLst>
            <pc:docMk/>
            <pc:sldMk cId="3050942867" sldId="261"/>
            <ac:spMk id="10" creationId="{5E39A796-BE83-48B1-B33F-35C4A32AAB57}"/>
          </ac:spMkLst>
        </pc:spChg>
        <pc:picChg chg="add mod ord">
          <ac:chgData name="Oliv Her" userId="b658e2c5d2dce98e" providerId="LiveId" clId="{A0FD02AF-A823-574C-9CC9-357FDE077063}" dt="2022-01-25T15:09:04.892" v="216" actId="26606"/>
          <ac:picMkLst>
            <pc:docMk/>
            <pc:sldMk cId="3050942867" sldId="261"/>
            <ac:picMk id="5" creationId="{A5967667-61F7-FB47-B7F9-7E63C0B393B0}"/>
          </ac:picMkLst>
        </pc:picChg>
        <pc:picChg chg="del">
          <ac:chgData name="Oliv Her" userId="b658e2c5d2dce98e" providerId="LiveId" clId="{A0FD02AF-A823-574C-9CC9-357FDE077063}" dt="2022-01-25T15:02:46.933" v="50" actId="478"/>
          <ac:picMkLst>
            <pc:docMk/>
            <pc:sldMk cId="3050942867" sldId="261"/>
            <ac:picMk id="12" creationId="{958A9746-5105-FB4F-B438-3EC9759C4DD9}"/>
          </ac:picMkLst>
        </pc:picChg>
        <pc:picChg chg="del">
          <ac:chgData name="Oliv Her" userId="b658e2c5d2dce98e" providerId="LiveId" clId="{A0FD02AF-A823-574C-9CC9-357FDE077063}" dt="2022-01-25T15:02:45.297" v="49" actId="478"/>
          <ac:picMkLst>
            <pc:docMk/>
            <pc:sldMk cId="3050942867" sldId="261"/>
            <ac:picMk id="13" creationId="{F808798A-BE70-4B40-84B7-77FCB76CA228}"/>
          </ac:picMkLst>
        </pc:picChg>
      </pc:sldChg>
      <pc:sldChg chg="addSp delSp modSp mod setBg">
        <pc:chgData name="Oliv Her" userId="b658e2c5d2dce98e" providerId="LiveId" clId="{A0FD02AF-A823-574C-9CC9-357FDE077063}" dt="2022-01-25T15:13:57.805" v="281" actId="26606"/>
        <pc:sldMkLst>
          <pc:docMk/>
          <pc:sldMk cId="1762963158" sldId="262"/>
        </pc:sldMkLst>
        <pc:spChg chg="mod">
          <ac:chgData name="Oliv Her" userId="b658e2c5d2dce98e" providerId="LiveId" clId="{A0FD02AF-A823-574C-9CC9-357FDE077063}" dt="2022-01-25T15:13:57.805" v="281" actId="26606"/>
          <ac:spMkLst>
            <pc:docMk/>
            <pc:sldMk cId="1762963158" sldId="262"/>
            <ac:spMk id="2" creationId="{78FCB7B7-ED2E-4A47-B94C-42063FA3B71F}"/>
          </ac:spMkLst>
        </pc:spChg>
        <pc:spChg chg="add del mod">
          <ac:chgData name="Oliv Her" userId="b658e2c5d2dce98e" providerId="LiveId" clId="{A0FD02AF-A823-574C-9CC9-357FDE077063}" dt="2022-01-25T15:13:54.672" v="277" actId="767"/>
          <ac:spMkLst>
            <pc:docMk/>
            <pc:sldMk cId="1762963158" sldId="262"/>
            <ac:spMk id="3" creationId="{D0C23195-F661-C644-A1DA-BA644585C0E9}"/>
          </ac:spMkLst>
        </pc:spChg>
        <pc:spChg chg="add del mod">
          <ac:chgData name="Oliv Her" userId="b658e2c5d2dce98e" providerId="LiveId" clId="{A0FD02AF-A823-574C-9CC9-357FDE077063}" dt="2022-01-25T15:13:53.516" v="275" actId="767"/>
          <ac:spMkLst>
            <pc:docMk/>
            <pc:sldMk cId="1762963158" sldId="262"/>
            <ac:spMk id="7" creationId="{20C6A587-B332-B74E-BF0D-0ABF3B8C1692}"/>
          </ac:spMkLst>
        </pc:spChg>
        <pc:spChg chg="add del mod">
          <ac:chgData name="Oliv Her" userId="b658e2c5d2dce98e" providerId="LiveId" clId="{A0FD02AF-A823-574C-9CC9-357FDE077063}" dt="2022-01-25T15:13:50.855" v="271" actId="767"/>
          <ac:spMkLst>
            <pc:docMk/>
            <pc:sldMk cId="1762963158" sldId="262"/>
            <ac:spMk id="8" creationId="{2F48DA56-2F2E-2A4C-9625-7433738E1544}"/>
          </ac:spMkLst>
        </pc:spChg>
        <pc:spChg chg="add del mod">
          <ac:chgData name="Oliv Her" userId="b658e2c5d2dce98e" providerId="LiveId" clId="{A0FD02AF-A823-574C-9CC9-357FDE077063}" dt="2022-01-25T15:13:49.900" v="269" actId="767"/>
          <ac:spMkLst>
            <pc:docMk/>
            <pc:sldMk cId="1762963158" sldId="262"/>
            <ac:spMk id="9" creationId="{C362A1F2-EF9B-C041-8890-EFE3FA54C891}"/>
          </ac:spMkLst>
        </pc:spChg>
        <pc:spChg chg="add del">
          <ac:chgData name="Oliv Her" userId="b658e2c5d2dce98e" providerId="LiveId" clId="{A0FD02AF-A823-574C-9CC9-357FDE077063}" dt="2022-01-25T15:13:57.805" v="281" actId="26606"/>
          <ac:spMkLst>
            <pc:docMk/>
            <pc:sldMk cId="1762963158" sldId="262"/>
            <ac:spMk id="13" creationId="{247AB924-1B87-43FC-B7C7-B112D5C51A0E}"/>
          </ac:spMkLst>
        </pc:spChg>
        <pc:spChg chg="add del">
          <ac:chgData name="Oliv Her" userId="b658e2c5d2dce98e" providerId="LiveId" clId="{A0FD02AF-A823-574C-9CC9-357FDE077063}" dt="2022-01-25T15:13:46.808" v="265" actId="26606"/>
          <ac:spMkLst>
            <pc:docMk/>
            <pc:sldMk cId="1762963158" sldId="262"/>
            <ac:spMk id="22" creationId="{9CB95732-565A-4D2C-A3AB-CC460C0D3826}"/>
          </ac:spMkLst>
        </pc:spChg>
        <pc:spChg chg="add del">
          <ac:chgData name="Oliv Her" userId="b658e2c5d2dce98e" providerId="LiveId" clId="{A0FD02AF-A823-574C-9CC9-357FDE077063}" dt="2022-01-25T15:13:46.808" v="265" actId="26606"/>
          <ac:spMkLst>
            <pc:docMk/>
            <pc:sldMk cId="1762963158" sldId="262"/>
            <ac:spMk id="24" creationId="{77F1AF47-AE98-4034-BD91-1976FA4D9C4C}"/>
          </ac:spMkLst>
        </pc:spChg>
        <pc:spChg chg="add del">
          <ac:chgData name="Oliv Her" userId="b658e2c5d2dce98e" providerId="LiveId" clId="{A0FD02AF-A823-574C-9CC9-357FDE077063}" dt="2022-01-25T15:13:46.808" v="265" actId="26606"/>
          <ac:spMkLst>
            <pc:docMk/>
            <pc:sldMk cId="1762963158" sldId="262"/>
            <ac:spMk id="26" creationId="{8EC0EE2B-2029-48DD-893D-F528E651B07D}"/>
          </ac:spMkLst>
        </pc:spChg>
        <pc:spChg chg="add del">
          <ac:chgData name="Oliv Her" userId="b658e2c5d2dce98e" providerId="LiveId" clId="{A0FD02AF-A823-574C-9CC9-357FDE077063}" dt="2022-01-25T15:13:46.808" v="265" actId="26606"/>
          <ac:spMkLst>
            <pc:docMk/>
            <pc:sldMk cId="1762963158" sldId="262"/>
            <ac:spMk id="28" creationId="{45AE1D08-1ED1-4F59-B42F-4D8EA33DC8C6}"/>
          </ac:spMkLst>
        </pc:spChg>
        <pc:spChg chg="add del">
          <ac:chgData name="Oliv Her" userId="b658e2c5d2dce98e" providerId="LiveId" clId="{A0FD02AF-A823-574C-9CC9-357FDE077063}" dt="2022-01-25T15:13:46.808" v="265" actId="26606"/>
          <ac:spMkLst>
            <pc:docMk/>
            <pc:sldMk cId="1762963158" sldId="262"/>
            <ac:spMk id="30" creationId="{9A79B912-88EA-4640-BDEB-51B3B11A026A}"/>
          </ac:spMkLst>
        </pc:spChg>
        <pc:picChg chg="add mod ord">
          <ac:chgData name="Oliv Her" userId="b658e2c5d2dce98e" providerId="LiveId" clId="{A0FD02AF-A823-574C-9CC9-357FDE077063}" dt="2022-01-25T15:13:57.805" v="281" actId="26606"/>
          <ac:picMkLst>
            <pc:docMk/>
            <pc:sldMk cId="1762963158" sldId="262"/>
            <ac:picMk id="4" creationId="{6846C26E-1485-BB4F-8CBA-B44666AEB2C0}"/>
          </ac:picMkLst>
        </pc:picChg>
        <pc:picChg chg="add mod">
          <ac:chgData name="Oliv Her" userId="b658e2c5d2dce98e" providerId="LiveId" clId="{A0FD02AF-A823-574C-9CC9-357FDE077063}" dt="2022-01-25T15:13:57.805" v="281" actId="26606"/>
          <ac:picMkLst>
            <pc:docMk/>
            <pc:sldMk cId="1762963158" sldId="262"/>
            <ac:picMk id="5" creationId="{D5997C64-C63E-DF4B-8C75-577E7609CA6E}"/>
          </ac:picMkLst>
        </pc:picChg>
        <pc:picChg chg="add mod">
          <ac:chgData name="Oliv Her" userId="b658e2c5d2dce98e" providerId="LiveId" clId="{A0FD02AF-A823-574C-9CC9-357FDE077063}" dt="2022-01-25T15:13:57.805" v="281" actId="26606"/>
          <ac:picMkLst>
            <pc:docMk/>
            <pc:sldMk cId="1762963158" sldId="262"/>
            <ac:picMk id="6" creationId="{4F3CACA8-C531-1D49-9356-5C312CB68B18}"/>
          </ac:picMkLst>
        </pc:picChg>
        <pc:picChg chg="del">
          <ac:chgData name="Oliv Her" userId="b658e2c5d2dce98e" providerId="LiveId" clId="{A0FD02AF-A823-574C-9CC9-357FDE077063}" dt="2022-01-25T15:05:19.235" v="116" actId="478"/>
          <ac:picMkLst>
            <pc:docMk/>
            <pc:sldMk cId="1762963158" sldId="262"/>
            <ac:picMk id="12" creationId="{2C13051E-91ED-F545-97DD-45D6684EE790}"/>
          </ac:picMkLst>
        </pc:picChg>
        <pc:cxnChg chg="add del">
          <ac:chgData name="Oliv Her" userId="b658e2c5d2dce98e" providerId="LiveId" clId="{A0FD02AF-A823-574C-9CC9-357FDE077063}" dt="2022-01-25T15:13:57.805" v="281" actId="26606"/>
          <ac:cxnSpMkLst>
            <pc:docMk/>
            <pc:sldMk cId="1762963158" sldId="262"/>
            <ac:cxnSpMk id="11" creationId="{99AE2756-0FC4-4155-83E7-58AAAB63E757}"/>
          </ac:cxnSpMkLst>
        </pc:cxnChg>
        <pc:cxnChg chg="add del">
          <ac:chgData name="Oliv Her" userId="b658e2c5d2dce98e" providerId="LiveId" clId="{A0FD02AF-A823-574C-9CC9-357FDE077063}" dt="2022-01-25T15:13:57.805" v="281" actId="26606"/>
          <ac:cxnSpMkLst>
            <pc:docMk/>
            <pc:sldMk cId="1762963158" sldId="262"/>
            <ac:cxnSpMk id="15" creationId="{818DC98F-4057-4645-B948-F604F39A9CFE}"/>
          </ac:cxnSpMkLst>
        </pc:cxnChg>
        <pc:cxnChg chg="add del">
          <ac:chgData name="Oliv Her" userId="b658e2c5d2dce98e" providerId="LiveId" clId="{A0FD02AF-A823-574C-9CC9-357FDE077063}" dt="2022-01-25T15:13:57.805" v="281" actId="26606"/>
          <ac:cxnSpMkLst>
            <pc:docMk/>
            <pc:sldMk cId="1762963158" sldId="262"/>
            <ac:cxnSpMk id="17" creationId="{DAD2B705-4A9B-408D-AA80-4F41045E09DE}"/>
          </ac:cxnSpMkLst>
        </pc:cxnChg>
      </pc:sldChg>
      <pc:sldChg chg="addSp delSp modSp add mod setBg">
        <pc:chgData name="Oliv Her" userId="b658e2c5d2dce98e" providerId="LiveId" clId="{A0FD02AF-A823-574C-9CC9-357FDE077063}" dt="2022-01-25T15:13:56.188" v="279" actId="26606"/>
        <pc:sldMkLst>
          <pc:docMk/>
          <pc:sldMk cId="3364649162" sldId="263"/>
        </pc:sldMkLst>
        <pc:spChg chg="mod">
          <ac:chgData name="Oliv Her" userId="b658e2c5d2dce98e" providerId="LiveId" clId="{A0FD02AF-A823-574C-9CC9-357FDE077063}" dt="2022-01-25T15:13:56.188" v="279" actId="26606"/>
          <ac:spMkLst>
            <pc:docMk/>
            <pc:sldMk cId="3364649162" sldId="263"/>
            <ac:spMk id="2" creationId="{42B9FAD6-EA97-A54F-9C24-228C8B90BBA7}"/>
          </ac:spMkLst>
        </pc:spChg>
        <pc:spChg chg="add del">
          <ac:chgData name="Oliv Her" userId="b658e2c5d2dce98e" providerId="LiveId" clId="{A0FD02AF-A823-574C-9CC9-357FDE077063}" dt="2022-01-25T15:13:56.188" v="279" actId="26606"/>
          <ac:spMkLst>
            <pc:docMk/>
            <pc:sldMk cId="3364649162" sldId="263"/>
            <ac:spMk id="15" creationId="{823AC064-BC96-4F32-8AE1-B2FD38754823}"/>
          </ac:spMkLst>
        </pc:spChg>
        <pc:spChg chg="add del">
          <ac:chgData name="Oliv Her" userId="b658e2c5d2dce98e" providerId="LiveId" clId="{A0FD02AF-A823-574C-9CC9-357FDE077063}" dt="2022-01-25T15:13:15.697" v="259" actId="26606"/>
          <ac:spMkLst>
            <pc:docMk/>
            <pc:sldMk cId="3364649162" sldId="263"/>
            <ac:spMk id="22" creationId="{2151139A-886F-4B97-8815-729AD3831BBD}"/>
          </ac:spMkLst>
        </pc:spChg>
        <pc:spChg chg="add del">
          <ac:chgData name="Oliv Her" userId="b658e2c5d2dce98e" providerId="LiveId" clId="{A0FD02AF-A823-574C-9CC9-357FDE077063}" dt="2022-01-25T15:13:15.697" v="259" actId="26606"/>
          <ac:spMkLst>
            <pc:docMk/>
            <pc:sldMk cId="3364649162" sldId="263"/>
            <ac:spMk id="24" creationId="{AB5E08C4-8CDD-4623-A5B8-E998C6DEE3B7}"/>
          </ac:spMkLst>
        </pc:spChg>
        <pc:spChg chg="add del">
          <ac:chgData name="Oliv Her" userId="b658e2c5d2dce98e" providerId="LiveId" clId="{A0FD02AF-A823-574C-9CC9-357FDE077063}" dt="2022-01-25T15:13:15.697" v="259" actId="26606"/>
          <ac:spMkLst>
            <pc:docMk/>
            <pc:sldMk cId="3364649162" sldId="263"/>
            <ac:spMk id="26" creationId="{15F33878-D502-4FFA-8ACE-F2AECDB2A23F}"/>
          </ac:spMkLst>
        </pc:spChg>
        <pc:spChg chg="add del">
          <ac:chgData name="Oliv Her" userId="b658e2c5d2dce98e" providerId="LiveId" clId="{A0FD02AF-A823-574C-9CC9-357FDE077063}" dt="2022-01-25T15:13:15.697" v="259" actId="26606"/>
          <ac:spMkLst>
            <pc:docMk/>
            <pc:sldMk cId="3364649162" sldId="263"/>
            <ac:spMk id="28" creationId="{D3539FEE-81D3-4406-802E-60B20B16F4F6}"/>
          </ac:spMkLst>
        </pc:spChg>
        <pc:spChg chg="add del">
          <ac:chgData name="Oliv Her" userId="b658e2c5d2dce98e" providerId="LiveId" clId="{A0FD02AF-A823-574C-9CC9-357FDE077063}" dt="2022-01-25T15:13:15.697" v="259" actId="26606"/>
          <ac:spMkLst>
            <pc:docMk/>
            <pc:sldMk cId="3364649162" sldId="263"/>
            <ac:spMk id="30" creationId="{DC701763-729E-462F-A5A8-E0DEFEB1E2E4}"/>
          </ac:spMkLst>
        </pc:spChg>
        <pc:spChg chg="add del">
          <ac:chgData name="Oliv Her" userId="b658e2c5d2dce98e" providerId="LiveId" clId="{A0FD02AF-A823-574C-9CC9-357FDE077063}" dt="2022-01-25T15:13:17.678" v="261" actId="26606"/>
          <ac:spMkLst>
            <pc:docMk/>
            <pc:sldMk cId="3364649162" sldId="263"/>
            <ac:spMk id="47" creationId="{7316481C-0A49-4796-812B-0D64F063B720}"/>
          </ac:spMkLst>
        </pc:spChg>
        <pc:spChg chg="add del">
          <ac:chgData name="Oliv Her" userId="b658e2c5d2dce98e" providerId="LiveId" clId="{A0FD02AF-A823-574C-9CC9-357FDE077063}" dt="2022-01-25T15:13:17.678" v="261" actId="26606"/>
          <ac:spMkLst>
            <pc:docMk/>
            <pc:sldMk cId="3364649162" sldId="263"/>
            <ac:spMk id="48" creationId="{D9F5512A-48E1-4C07-B75E-3CCC517B6804}"/>
          </ac:spMkLst>
        </pc:spChg>
        <pc:spChg chg="add del">
          <ac:chgData name="Oliv Her" userId="b658e2c5d2dce98e" providerId="LiveId" clId="{A0FD02AF-A823-574C-9CC9-357FDE077063}" dt="2022-01-25T15:13:17.678" v="261" actId="26606"/>
          <ac:spMkLst>
            <pc:docMk/>
            <pc:sldMk cId="3364649162" sldId="263"/>
            <ac:spMk id="49" creationId="{A5271697-90F1-4A23-8EF2-0179F2EAFACB}"/>
          </ac:spMkLst>
        </pc:spChg>
        <pc:spChg chg="add del">
          <ac:chgData name="Oliv Her" userId="b658e2c5d2dce98e" providerId="LiveId" clId="{A0FD02AF-A823-574C-9CC9-357FDE077063}" dt="2022-01-25T15:13:45.404" v="263" actId="26606"/>
          <ac:spMkLst>
            <pc:docMk/>
            <pc:sldMk cId="3364649162" sldId="263"/>
            <ac:spMk id="54" creationId="{2151139A-886F-4B97-8815-729AD3831BBD}"/>
          </ac:spMkLst>
        </pc:spChg>
        <pc:spChg chg="add del">
          <ac:chgData name="Oliv Her" userId="b658e2c5d2dce98e" providerId="LiveId" clId="{A0FD02AF-A823-574C-9CC9-357FDE077063}" dt="2022-01-25T15:13:45.404" v="263" actId="26606"/>
          <ac:spMkLst>
            <pc:docMk/>
            <pc:sldMk cId="3364649162" sldId="263"/>
            <ac:spMk id="55" creationId="{AB5E08C4-8CDD-4623-A5B8-E998C6DEE3B7}"/>
          </ac:spMkLst>
        </pc:spChg>
        <pc:spChg chg="add del">
          <ac:chgData name="Oliv Her" userId="b658e2c5d2dce98e" providerId="LiveId" clId="{A0FD02AF-A823-574C-9CC9-357FDE077063}" dt="2022-01-25T15:13:45.404" v="263" actId="26606"/>
          <ac:spMkLst>
            <pc:docMk/>
            <pc:sldMk cId="3364649162" sldId="263"/>
            <ac:spMk id="56" creationId="{15F33878-D502-4FFA-8ACE-F2AECDB2A23F}"/>
          </ac:spMkLst>
        </pc:spChg>
        <pc:spChg chg="add del">
          <ac:chgData name="Oliv Her" userId="b658e2c5d2dce98e" providerId="LiveId" clId="{A0FD02AF-A823-574C-9CC9-357FDE077063}" dt="2022-01-25T15:13:45.404" v="263" actId="26606"/>
          <ac:spMkLst>
            <pc:docMk/>
            <pc:sldMk cId="3364649162" sldId="263"/>
            <ac:spMk id="57" creationId="{D3539FEE-81D3-4406-802E-60B20B16F4F6}"/>
          </ac:spMkLst>
        </pc:spChg>
        <pc:spChg chg="add del">
          <ac:chgData name="Oliv Her" userId="b658e2c5d2dce98e" providerId="LiveId" clId="{A0FD02AF-A823-574C-9CC9-357FDE077063}" dt="2022-01-25T15:13:45.404" v="263" actId="26606"/>
          <ac:spMkLst>
            <pc:docMk/>
            <pc:sldMk cId="3364649162" sldId="263"/>
            <ac:spMk id="58" creationId="{DC701763-729E-462F-A5A8-E0DEFEB1E2E4}"/>
          </ac:spMkLst>
        </pc:spChg>
        <pc:grpChg chg="add del">
          <ac:chgData name="Oliv Her" userId="b658e2c5d2dce98e" providerId="LiveId" clId="{A0FD02AF-A823-574C-9CC9-357FDE077063}" dt="2022-01-25T15:13:17.678" v="261" actId="26606"/>
          <ac:grpSpMkLst>
            <pc:docMk/>
            <pc:sldMk cId="3364649162" sldId="263"/>
            <ac:grpSpMk id="50" creationId="{0924561D-756D-410B-973A-E68C2552C20C}"/>
          </ac:grpSpMkLst>
        </pc:grpChg>
        <pc:picChg chg="del">
          <ac:chgData name="Oliv Her" userId="b658e2c5d2dce98e" providerId="LiveId" clId="{A0FD02AF-A823-574C-9CC9-357FDE077063}" dt="2022-01-25T15:07:25.040" v="181" actId="478"/>
          <ac:picMkLst>
            <pc:docMk/>
            <pc:sldMk cId="3364649162" sldId="263"/>
            <ac:picMk id="4" creationId="{3B21D93A-26A5-9741-9877-8699802275B8}"/>
          </ac:picMkLst>
        </pc:picChg>
        <pc:picChg chg="del">
          <ac:chgData name="Oliv Her" userId="b658e2c5d2dce98e" providerId="LiveId" clId="{A0FD02AF-A823-574C-9CC9-357FDE077063}" dt="2022-01-25T15:07:26.324" v="182" actId="478"/>
          <ac:picMkLst>
            <pc:docMk/>
            <pc:sldMk cId="3364649162" sldId="263"/>
            <ac:picMk id="5" creationId="{8DF6DB0B-FD96-4742-8713-B87C76AB3742}"/>
          </ac:picMkLst>
        </pc:picChg>
        <pc:picChg chg="del">
          <ac:chgData name="Oliv Her" userId="b658e2c5d2dce98e" providerId="LiveId" clId="{A0FD02AF-A823-574C-9CC9-357FDE077063}" dt="2022-01-25T15:07:27.799" v="183" actId="478"/>
          <ac:picMkLst>
            <pc:docMk/>
            <pc:sldMk cId="3364649162" sldId="263"/>
            <ac:picMk id="6" creationId="{EA116D8B-5C2B-294F-AACE-6C235DD4A48A}"/>
          </ac:picMkLst>
        </pc:picChg>
        <pc:picChg chg="add mod ord">
          <ac:chgData name="Oliv Her" userId="b658e2c5d2dce98e" providerId="LiveId" clId="{A0FD02AF-A823-574C-9CC9-357FDE077063}" dt="2022-01-25T15:13:56.188" v="279" actId="26606"/>
          <ac:picMkLst>
            <pc:docMk/>
            <pc:sldMk cId="3364649162" sldId="263"/>
            <ac:picMk id="7" creationId="{9B698248-91EE-A34F-A2E0-E9912B2E8225}"/>
          </ac:picMkLst>
        </pc:picChg>
        <pc:picChg chg="add mod">
          <ac:chgData name="Oliv Her" userId="b658e2c5d2dce98e" providerId="LiveId" clId="{A0FD02AF-A823-574C-9CC9-357FDE077063}" dt="2022-01-25T15:13:56.188" v="279" actId="26606"/>
          <ac:picMkLst>
            <pc:docMk/>
            <pc:sldMk cId="3364649162" sldId="263"/>
            <ac:picMk id="8" creationId="{A7DD6B23-D5EB-C04E-90AB-34054252DD40}"/>
          </ac:picMkLst>
        </pc:picChg>
        <pc:cxnChg chg="add del">
          <ac:chgData name="Oliv Her" userId="b658e2c5d2dce98e" providerId="LiveId" clId="{A0FD02AF-A823-574C-9CC9-357FDE077063}" dt="2022-01-25T15:13:56.188" v="279" actId="26606"/>
          <ac:cxnSpMkLst>
            <pc:docMk/>
            <pc:sldMk cId="3364649162" sldId="263"/>
            <ac:cxnSpMk id="13" creationId="{DB146403-F3D6-484B-B2ED-97F9565D0370}"/>
          </ac:cxnSpMkLst>
        </pc:cxnChg>
        <pc:cxnChg chg="add del">
          <ac:chgData name="Oliv Her" userId="b658e2c5d2dce98e" providerId="LiveId" clId="{A0FD02AF-A823-574C-9CC9-357FDE077063}" dt="2022-01-25T15:13:56.188" v="279" actId="26606"/>
          <ac:cxnSpMkLst>
            <pc:docMk/>
            <pc:sldMk cId="3364649162" sldId="263"/>
            <ac:cxnSpMk id="17" creationId="{7E7C77BC-7138-40B1-A15B-20F57A494629}"/>
          </ac:cxnSpMkLst>
        </pc:cxnChg>
      </pc:sldChg>
      <pc:sldChg chg="addSp delSp modSp add mod setBg">
        <pc:chgData name="Oliv Her" userId="b658e2c5d2dce98e" providerId="LiveId" clId="{A0FD02AF-A823-574C-9CC9-357FDE077063}" dt="2022-01-25T15:13:55.117" v="278" actId="26606"/>
        <pc:sldMkLst>
          <pc:docMk/>
          <pc:sldMk cId="1679127907" sldId="264"/>
        </pc:sldMkLst>
        <pc:spChg chg="mod">
          <ac:chgData name="Oliv Her" userId="b658e2c5d2dce98e" providerId="LiveId" clId="{A0FD02AF-A823-574C-9CC9-357FDE077063}" dt="2022-01-25T15:13:55.117" v="278" actId="26606"/>
          <ac:spMkLst>
            <pc:docMk/>
            <pc:sldMk cId="1679127907" sldId="264"/>
            <ac:spMk id="2" creationId="{42B9FAD6-EA97-A54F-9C24-228C8B90BBA7}"/>
          </ac:spMkLst>
        </pc:spChg>
        <pc:spChg chg="add del">
          <ac:chgData name="Oliv Her" userId="b658e2c5d2dce98e" providerId="LiveId" clId="{A0FD02AF-A823-574C-9CC9-357FDE077063}" dt="2022-01-25T15:10:13.127" v="224" actId="26606"/>
          <ac:spMkLst>
            <pc:docMk/>
            <pc:sldMk cId="1679127907" sldId="264"/>
            <ac:spMk id="10" creationId="{1707FC24-6981-43D9-B525-C7832BA22463}"/>
          </ac:spMkLst>
        </pc:spChg>
        <pc:spChg chg="add del">
          <ac:chgData name="Oliv Her" userId="b658e2c5d2dce98e" providerId="LiveId" clId="{A0FD02AF-A823-574C-9CC9-357FDE077063}" dt="2022-01-25T15:13:55.117" v="278" actId="26606"/>
          <ac:spMkLst>
            <pc:docMk/>
            <pc:sldMk cId="1679127907" sldId="264"/>
            <ac:spMk id="12" creationId="{D4771268-CB57-404A-9271-370EB28F6090}"/>
          </ac:spMkLst>
        </pc:spChg>
        <pc:picChg chg="add mod">
          <ac:chgData name="Oliv Her" userId="b658e2c5d2dce98e" providerId="LiveId" clId="{A0FD02AF-A823-574C-9CC9-357FDE077063}" dt="2022-01-25T15:13:55.117" v="278" actId="26606"/>
          <ac:picMkLst>
            <pc:docMk/>
            <pc:sldMk cId="1679127907" sldId="264"/>
            <ac:picMk id="5" creationId="{F60E03E1-1B19-884C-BAC9-C4E80B2CEB72}"/>
          </ac:picMkLst>
        </pc:picChg>
        <pc:picChg chg="del">
          <ac:chgData name="Oliv Her" userId="b658e2c5d2dce98e" providerId="LiveId" clId="{A0FD02AF-A823-574C-9CC9-357FDE077063}" dt="2022-01-25T15:08:13.395" v="206" actId="478"/>
          <ac:picMkLst>
            <pc:docMk/>
            <pc:sldMk cId="1679127907" sldId="264"/>
            <ac:picMk id="7" creationId="{9B698248-91EE-A34F-A2E0-E9912B2E8225}"/>
          </ac:picMkLst>
        </pc:picChg>
        <pc:picChg chg="del">
          <ac:chgData name="Oliv Her" userId="b658e2c5d2dce98e" providerId="LiveId" clId="{A0FD02AF-A823-574C-9CC9-357FDE077063}" dt="2022-01-25T15:08:14.825" v="207" actId="478"/>
          <ac:picMkLst>
            <pc:docMk/>
            <pc:sldMk cId="1679127907" sldId="264"/>
            <ac:picMk id="8" creationId="{A7DD6B23-D5EB-C04E-90AB-34054252DD40}"/>
          </ac:picMkLst>
        </pc:picChg>
      </pc:sldChg>
    </pc:docChg>
  </pc:docChgLst>
  <pc:docChgLst>
    <pc:chgData name="Oliv Her" userId="b658e2c5d2dce98e" providerId="Windows Live" clId="Web-{46A4CEBC-0669-4962-B730-DDB0792D9EB5}"/>
    <pc:docChg chg="addSld">
      <pc:chgData name="Oliv Her" userId="b658e2c5d2dce98e" providerId="Windows Live" clId="Web-{46A4CEBC-0669-4962-B730-DDB0792D9EB5}" dt="2022-03-09T07:29:52.919" v="0"/>
      <pc:docMkLst>
        <pc:docMk/>
      </pc:docMkLst>
      <pc:sldChg chg="new">
        <pc:chgData name="Oliv Her" userId="b658e2c5d2dce98e" providerId="Windows Live" clId="Web-{46A4CEBC-0669-4962-B730-DDB0792D9EB5}" dt="2022-03-09T07:29:52.919" v="0"/>
        <pc:sldMkLst>
          <pc:docMk/>
          <pc:sldMk cId="4271270740" sldId="267"/>
        </pc:sldMkLst>
      </pc:sldChg>
    </pc:docChg>
  </pc:docChgLst>
  <pc:docChgLst>
    <pc:chgData name="Oliv Her" userId="b658e2c5d2dce98e" providerId="Windows Live" clId="Web-{56E93605-7503-4C50-97F2-8840866D7FB2}"/>
    <pc:docChg chg="addSld delSld">
      <pc:chgData name="Oliv Her" userId="b658e2c5d2dce98e" providerId="Windows Live" clId="Web-{56E93605-7503-4C50-97F2-8840866D7FB2}" dt="2022-01-26T06:49:07.164" v="1"/>
      <pc:docMkLst>
        <pc:docMk/>
      </pc:docMkLst>
      <pc:sldChg chg="new del">
        <pc:chgData name="Oliv Her" userId="b658e2c5d2dce98e" providerId="Windows Live" clId="Web-{56E93605-7503-4C50-97F2-8840866D7FB2}" dt="2022-01-26T06:49:07.164" v="1"/>
        <pc:sldMkLst>
          <pc:docMk/>
          <pc:sldMk cId="564996628" sldId="265"/>
        </pc:sldMkLst>
      </pc:sldChg>
    </pc:docChg>
  </pc:docChgLst>
  <pc:docChgLst>
    <pc:chgData name="Oliv Her" userId="b658e2c5d2dce98e" providerId="LiveId" clId="{10D3DADD-C8F5-8E40-B719-9B2FFE0E5619}"/>
    <pc:docChg chg="undo custSel addSld delSld modSld">
      <pc:chgData name="Oliv Her" userId="b658e2c5d2dce98e" providerId="LiveId" clId="{10D3DADD-C8F5-8E40-B719-9B2FFE0E5619}" dt="2022-02-08T18:30:37.349" v="249" actId="20577"/>
      <pc:docMkLst>
        <pc:docMk/>
      </pc:docMkLst>
      <pc:sldChg chg="modSp mod">
        <pc:chgData name="Oliv Her" userId="b658e2c5d2dce98e" providerId="LiveId" clId="{10D3DADD-C8F5-8E40-B719-9B2FFE0E5619}" dt="2022-02-08T18:16:20.523" v="32" actId="20577"/>
        <pc:sldMkLst>
          <pc:docMk/>
          <pc:sldMk cId="3651659496" sldId="256"/>
        </pc:sldMkLst>
        <pc:spChg chg="mod">
          <ac:chgData name="Oliv Her" userId="b658e2c5d2dce98e" providerId="LiveId" clId="{10D3DADD-C8F5-8E40-B719-9B2FFE0E5619}" dt="2022-02-08T18:16:16.184" v="19" actId="20577"/>
          <ac:spMkLst>
            <pc:docMk/>
            <pc:sldMk cId="3651659496" sldId="256"/>
            <ac:spMk id="2" creationId="{6AFEE028-E655-254A-A400-D07611B1BD8D}"/>
          </ac:spMkLst>
        </pc:spChg>
        <pc:spChg chg="mod">
          <ac:chgData name="Oliv Her" userId="b658e2c5d2dce98e" providerId="LiveId" clId="{10D3DADD-C8F5-8E40-B719-9B2FFE0E5619}" dt="2022-02-08T18:16:20.523" v="32" actId="20577"/>
          <ac:spMkLst>
            <pc:docMk/>
            <pc:sldMk cId="3651659496" sldId="256"/>
            <ac:spMk id="3" creationId="{7479AA8D-BFED-D141-A7FA-225A7172A3A7}"/>
          </ac:spMkLst>
        </pc:spChg>
      </pc:sldChg>
      <pc:sldChg chg="delSp modSp mod">
        <pc:chgData name="Oliv Her" userId="b658e2c5d2dce98e" providerId="LiveId" clId="{10D3DADD-C8F5-8E40-B719-9B2FFE0E5619}" dt="2022-02-08T18:17:18.174" v="53" actId="1076"/>
        <pc:sldMkLst>
          <pc:docMk/>
          <pc:sldMk cId="941392225" sldId="257"/>
        </pc:sldMkLst>
        <pc:spChg chg="mod">
          <ac:chgData name="Oliv Her" userId="b658e2c5d2dce98e" providerId="LiveId" clId="{10D3DADD-C8F5-8E40-B719-9B2FFE0E5619}" dt="2022-02-08T18:16:38.392" v="48" actId="20577"/>
          <ac:spMkLst>
            <pc:docMk/>
            <pc:sldMk cId="941392225" sldId="257"/>
            <ac:spMk id="2" creationId="{78FCB7B7-ED2E-4A47-B94C-42063FA3B71F}"/>
          </ac:spMkLst>
        </pc:spChg>
        <pc:spChg chg="del">
          <ac:chgData name="Oliv Her" userId="b658e2c5d2dce98e" providerId="LiveId" clId="{10D3DADD-C8F5-8E40-B719-9B2FFE0E5619}" dt="2022-02-08T18:16:45.987" v="49" actId="478"/>
          <ac:spMkLst>
            <pc:docMk/>
            <pc:sldMk cId="941392225" sldId="257"/>
            <ac:spMk id="3" creationId="{5FA8D743-6EE7-DE45-A488-21DBDDA3AB23}"/>
          </ac:spMkLst>
        </pc:spChg>
        <pc:spChg chg="del">
          <ac:chgData name="Oliv Her" userId="b658e2c5d2dce98e" providerId="LiveId" clId="{10D3DADD-C8F5-8E40-B719-9B2FFE0E5619}" dt="2022-02-08T18:16:45.987" v="49" actId="478"/>
          <ac:spMkLst>
            <pc:docMk/>
            <pc:sldMk cId="941392225" sldId="257"/>
            <ac:spMk id="4" creationId="{9ECACB56-9367-5743-96C1-C6B0C624D687}"/>
          </ac:spMkLst>
        </pc:spChg>
        <pc:spChg chg="del">
          <ac:chgData name="Oliv Her" userId="b658e2c5d2dce98e" providerId="LiveId" clId="{10D3DADD-C8F5-8E40-B719-9B2FFE0E5619}" dt="2022-02-08T18:16:45.987" v="49" actId="478"/>
          <ac:spMkLst>
            <pc:docMk/>
            <pc:sldMk cId="941392225" sldId="257"/>
            <ac:spMk id="12" creationId="{10153DDC-2466-934A-9036-DFB27EC3A7D8}"/>
          </ac:spMkLst>
        </pc:spChg>
        <pc:spChg chg="del">
          <ac:chgData name="Oliv Her" userId="b658e2c5d2dce98e" providerId="LiveId" clId="{10D3DADD-C8F5-8E40-B719-9B2FFE0E5619}" dt="2022-02-08T18:16:45.987" v="49" actId="478"/>
          <ac:spMkLst>
            <pc:docMk/>
            <pc:sldMk cId="941392225" sldId="257"/>
            <ac:spMk id="14" creationId="{DD922372-2FD7-F14B-8F0C-558B2DA858CD}"/>
          </ac:spMkLst>
        </pc:spChg>
        <pc:spChg chg="del">
          <ac:chgData name="Oliv Her" userId="b658e2c5d2dce98e" providerId="LiveId" clId="{10D3DADD-C8F5-8E40-B719-9B2FFE0E5619}" dt="2022-02-08T18:16:45.987" v="49" actId="478"/>
          <ac:spMkLst>
            <pc:docMk/>
            <pc:sldMk cId="941392225" sldId="257"/>
            <ac:spMk id="16" creationId="{B8D20E64-CCEC-4E4D-9945-531D2318C351}"/>
          </ac:spMkLst>
        </pc:spChg>
        <pc:spChg chg="del">
          <ac:chgData name="Oliv Her" userId="b658e2c5d2dce98e" providerId="LiveId" clId="{10D3DADD-C8F5-8E40-B719-9B2FFE0E5619}" dt="2022-02-08T18:16:45.987" v="49" actId="478"/>
          <ac:spMkLst>
            <pc:docMk/>
            <pc:sldMk cId="941392225" sldId="257"/>
            <ac:spMk id="17" creationId="{0238977A-1962-EF4F-A53E-61E0392780D1}"/>
          </ac:spMkLst>
        </pc:spChg>
        <pc:spChg chg="del">
          <ac:chgData name="Oliv Her" userId="b658e2c5d2dce98e" providerId="LiveId" clId="{10D3DADD-C8F5-8E40-B719-9B2FFE0E5619}" dt="2022-02-08T18:16:45.987" v="49" actId="478"/>
          <ac:spMkLst>
            <pc:docMk/>
            <pc:sldMk cId="941392225" sldId="257"/>
            <ac:spMk id="20" creationId="{7F4FB66B-6AE0-8D4C-8E1C-7A89902512DF}"/>
          </ac:spMkLst>
        </pc:spChg>
        <pc:spChg chg="mod">
          <ac:chgData name="Oliv Her" userId="b658e2c5d2dce98e" providerId="LiveId" clId="{10D3DADD-C8F5-8E40-B719-9B2FFE0E5619}" dt="2022-02-08T18:16:52.275" v="50" actId="1076"/>
          <ac:spMkLst>
            <pc:docMk/>
            <pc:sldMk cId="941392225" sldId="257"/>
            <ac:spMk id="21" creationId="{D62A8B89-F69F-1E42-A4AD-800CFEF227C9}"/>
          </ac:spMkLst>
        </pc:spChg>
        <pc:spChg chg="mod">
          <ac:chgData name="Oliv Her" userId="b658e2c5d2dce98e" providerId="LiveId" clId="{10D3DADD-C8F5-8E40-B719-9B2FFE0E5619}" dt="2022-02-08T18:17:18.174" v="53" actId="1076"/>
          <ac:spMkLst>
            <pc:docMk/>
            <pc:sldMk cId="941392225" sldId="257"/>
            <ac:spMk id="22" creationId="{32DB57DF-4E9A-ED48-AC5F-8A105F73B9C9}"/>
          </ac:spMkLst>
        </pc:spChg>
        <pc:cxnChg chg="del">
          <ac:chgData name="Oliv Her" userId="b658e2c5d2dce98e" providerId="LiveId" clId="{10D3DADD-C8F5-8E40-B719-9B2FFE0E5619}" dt="2022-02-08T18:16:45.987" v="49" actId="478"/>
          <ac:cxnSpMkLst>
            <pc:docMk/>
            <pc:sldMk cId="941392225" sldId="257"/>
            <ac:cxnSpMk id="13" creationId="{F3F71A03-E529-D44A-B706-025CF84DA42D}"/>
          </ac:cxnSpMkLst>
        </pc:cxnChg>
        <pc:cxnChg chg="del">
          <ac:chgData name="Oliv Her" userId="b658e2c5d2dce98e" providerId="LiveId" clId="{10D3DADD-C8F5-8E40-B719-9B2FFE0E5619}" dt="2022-02-08T18:16:45.987" v="49" actId="478"/>
          <ac:cxnSpMkLst>
            <pc:docMk/>
            <pc:sldMk cId="941392225" sldId="257"/>
            <ac:cxnSpMk id="15" creationId="{5DB9EE6E-5F20-4A47-AEBD-2631F3B3DF26}"/>
          </ac:cxnSpMkLst>
        </pc:cxnChg>
      </pc:sldChg>
      <pc:sldChg chg="addSp delSp modSp new mod">
        <pc:chgData name="Oliv Her" userId="b658e2c5d2dce98e" providerId="LiveId" clId="{10D3DADD-C8F5-8E40-B719-9B2FFE0E5619}" dt="2022-02-08T18:23:49.269" v="169" actId="1076"/>
        <pc:sldMkLst>
          <pc:docMk/>
          <pc:sldMk cId="1884549770" sldId="258"/>
        </pc:sldMkLst>
        <pc:spChg chg="mod">
          <ac:chgData name="Oliv Her" userId="b658e2c5d2dce98e" providerId="LiveId" clId="{10D3DADD-C8F5-8E40-B719-9B2FFE0E5619}" dt="2022-02-08T18:21:42.688" v="139" actId="20577"/>
          <ac:spMkLst>
            <pc:docMk/>
            <pc:sldMk cId="1884549770" sldId="258"/>
            <ac:spMk id="2" creationId="{185E3601-56FF-4547-A893-30D55273DCB8}"/>
          </ac:spMkLst>
        </pc:spChg>
        <pc:spChg chg="del">
          <ac:chgData name="Oliv Her" userId="b658e2c5d2dce98e" providerId="LiveId" clId="{10D3DADD-C8F5-8E40-B719-9B2FFE0E5619}" dt="2022-02-08T18:17:58.344" v="55" actId="478"/>
          <ac:spMkLst>
            <pc:docMk/>
            <pc:sldMk cId="1884549770" sldId="258"/>
            <ac:spMk id="3" creationId="{6B9F6BE5-937E-8F44-8F88-2DC18798A3C6}"/>
          </ac:spMkLst>
        </pc:spChg>
        <pc:spChg chg="add del mod topLvl">
          <ac:chgData name="Oliv Her" userId="b658e2c5d2dce98e" providerId="LiveId" clId="{10D3DADD-C8F5-8E40-B719-9B2FFE0E5619}" dt="2022-02-08T18:23:22.881" v="159" actId="14100"/>
          <ac:spMkLst>
            <pc:docMk/>
            <pc:sldMk cId="1884549770" sldId="258"/>
            <ac:spMk id="6" creationId="{B69955CB-B491-5444-80EF-1DA1B96C1542}"/>
          </ac:spMkLst>
        </pc:spChg>
        <pc:spChg chg="add del mod">
          <ac:chgData name="Oliv Her" userId="b658e2c5d2dce98e" providerId="LiveId" clId="{10D3DADD-C8F5-8E40-B719-9B2FFE0E5619}" dt="2022-02-08T18:20:01.253" v="105" actId="478"/>
          <ac:spMkLst>
            <pc:docMk/>
            <pc:sldMk cId="1884549770" sldId="258"/>
            <ac:spMk id="7" creationId="{81A059DD-DC15-A04A-B01C-377B00738A1E}"/>
          </ac:spMkLst>
        </pc:spChg>
        <pc:spChg chg="add mod topLvl">
          <ac:chgData name="Oliv Her" userId="b658e2c5d2dce98e" providerId="LiveId" clId="{10D3DADD-C8F5-8E40-B719-9B2FFE0E5619}" dt="2022-02-08T18:23:44.257" v="168" actId="14100"/>
          <ac:spMkLst>
            <pc:docMk/>
            <pc:sldMk cId="1884549770" sldId="258"/>
            <ac:spMk id="8" creationId="{074E8F9B-0D7E-D54C-843F-AE7D2E9B98D1}"/>
          </ac:spMkLst>
        </pc:spChg>
        <pc:spChg chg="add del mod">
          <ac:chgData name="Oliv Her" userId="b658e2c5d2dce98e" providerId="LiveId" clId="{10D3DADD-C8F5-8E40-B719-9B2FFE0E5619}" dt="2022-02-08T18:19:57.332" v="103" actId="478"/>
          <ac:spMkLst>
            <pc:docMk/>
            <pc:sldMk cId="1884549770" sldId="258"/>
            <ac:spMk id="9" creationId="{3670868C-9CD8-9D4E-B352-34E595B1FBEF}"/>
          </ac:spMkLst>
        </pc:spChg>
        <pc:spChg chg="add del mod">
          <ac:chgData name="Oliv Her" userId="b658e2c5d2dce98e" providerId="LiveId" clId="{10D3DADD-C8F5-8E40-B719-9B2FFE0E5619}" dt="2022-02-08T18:19:52.923" v="102" actId="478"/>
          <ac:spMkLst>
            <pc:docMk/>
            <pc:sldMk cId="1884549770" sldId="258"/>
            <ac:spMk id="10" creationId="{5579EBDC-56BF-1045-9FEA-35135D70F633}"/>
          </ac:spMkLst>
        </pc:spChg>
        <pc:spChg chg="add del mod">
          <ac:chgData name="Oliv Her" userId="b658e2c5d2dce98e" providerId="LiveId" clId="{10D3DADD-C8F5-8E40-B719-9B2FFE0E5619}" dt="2022-02-08T18:20:38.665" v="116"/>
          <ac:spMkLst>
            <pc:docMk/>
            <pc:sldMk cId="1884549770" sldId="258"/>
            <ac:spMk id="11" creationId="{43DB4D3A-5C67-3E40-B1BE-8E0CD60D9876}"/>
          </ac:spMkLst>
        </pc:spChg>
        <pc:spChg chg="add mod topLvl">
          <ac:chgData name="Oliv Her" userId="b658e2c5d2dce98e" providerId="LiveId" clId="{10D3DADD-C8F5-8E40-B719-9B2FFE0E5619}" dt="2022-02-08T18:23:29.491" v="161" actId="14100"/>
          <ac:spMkLst>
            <pc:docMk/>
            <pc:sldMk cId="1884549770" sldId="258"/>
            <ac:spMk id="12" creationId="{9F02741C-1D03-EB45-914E-A181BE57FA2A}"/>
          </ac:spMkLst>
        </pc:spChg>
        <pc:spChg chg="add mod topLvl">
          <ac:chgData name="Oliv Her" userId="b658e2c5d2dce98e" providerId="LiveId" clId="{10D3DADD-C8F5-8E40-B719-9B2FFE0E5619}" dt="2022-02-08T18:23:49.269" v="169" actId="1076"/>
          <ac:spMkLst>
            <pc:docMk/>
            <pc:sldMk cId="1884549770" sldId="258"/>
            <ac:spMk id="13" creationId="{11BADF54-8245-DC41-85CC-7D55C291F060}"/>
          </ac:spMkLst>
        </pc:spChg>
        <pc:grpChg chg="add del mod">
          <ac:chgData name="Oliv Her" userId="b658e2c5d2dce98e" providerId="LiveId" clId="{10D3DADD-C8F5-8E40-B719-9B2FFE0E5619}" dt="2022-02-08T18:22:58.572" v="154" actId="164"/>
          <ac:grpSpMkLst>
            <pc:docMk/>
            <pc:sldMk cId="1884549770" sldId="258"/>
            <ac:grpSpMk id="14" creationId="{7E1B4B38-5211-404E-A8F8-521DB24FC8B0}"/>
          </ac:grpSpMkLst>
        </pc:grpChg>
        <pc:picChg chg="add mod">
          <ac:chgData name="Oliv Her" userId="b658e2c5d2dce98e" providerId="LiveId" clId="{10D3DADD-C8F5-8E40-B719-9B2FFE0E5619}" dt="2022-02-08T18:18:02.509" v="57"/>
          <ac:picMkLst>
            <pc:docMk/>
            <pc:sldMk cId="1884549770" sldId="258"/>
            <ac:picMk id="4" creationId="{9C39F872-F5F6-7C4E-8E05-D72C8F2CD93E}"/>
          </ac:picMkLst>
        </pc:picChg>
        <pc:picChg chg="add mod topLvl">
          <ac:chgData name="Oliv Her" userId="b658e2c5d2dce98e" providerId="LiveId" clId="{10D3DADD-C8F5-8E40-B719-9B2FFE0E5619}" dt="2022-02-08T18:23:14.500" v="157" actId="167"/>
          <ac:picMkLst>
            <pc:docMk/>
            <pc:sldMk cId="1884549770" sldId="258"/>
            <ac:picMk id="5" creationId="{B955F6D1-4CDC-8E48-AE67-590E66727361}"/>
          </ac:picMkLst>
        </pc:picChg>
      </pc:sldChg>
      <pc:sldChg chg="addSp delSp modSp add mod">
        <pc:chgData name="Oliv Her" userId="b658e2c5d2dce98e" providerId="LiveId" clId="{10D3DADD-C8F5-8E40-B719-9B2FFE0E5619}" dt="2022-02-08T18:26:58.814" v="195" actId="14100"/>
        <pc:sldMkLst>
          <pc:docMk/>
          <pc:sldMk cId="2495957398" sldId="259"/>
        </pc:sldMkLst>
        <pc:spChg chg="del">
          <ac:chgData name="Oliv Her" userId="b658e2c5d2dce98e" providerId="LiveId" clId="{10D3DADD-C8F5-8E40-B719-9B2FFE0E5619}" dt="2022-02-08T18:21:56.551" v="141" actId="478"/>
          <ac:spMkLst>
            <pc:docMk/>
            <pc:sldMk cId="2495957398" sldId="259"/>
            <ac:spMk id="6" creationId="{B69955CB-B491-5444-80EF-1DA1B96C1542}"/>
          </ac:spMkLst>
        </pc:spChg>
        <pc:spChg chg="del">
          <ac:chgData name="Oliv Her" userId="b658e2c5d2dce98e" providerId="LiveId" clId="{10D3DADD-C8F5-8E40-B719-9B2FFE0E5619}" dt="2022-02-08T18:22:00.483" v="143" actId="478"/>
          <ac:spMkLst>
            <pc:docMk/>
            <pc:sldMk cId="2495957398" sldId="259"/>
            <ac:spMk id="8" creationId="{074E8F9B-0D7E-D54C-843F-AE7D2E9B98D1}"/>
          </ac:spMkLst>
        </pc:spChg>
        <pc:spChg chg="add mod">
          <ac:chgData name="Oliv Her" userId="b658e2c5d2dce98e" providerId="LiveId" clId="{10D3DADD-C8F5-8E40-B719-9B2FFE0E5619}" dt="2022-02-08T18:26:58.814" v="195" actId="14100"/>
          <ac:spMkLst>
            <pc:docMk/>
            <pc:sldMk cId="2495957398" sldId="259"/>
            <ac:spMk id="9" creationId="{68B04DFC-7803-1D4F-B91A-22478E10B909}"/>
          </ac:spMkLst>
        </pc:spChg>
        <pc:spChg chg="del">
          <ac:chgData name="Oliv Her" userId="b658e2c5d2dce98e" providerId="LiveId" clId="{10D3DADD-C8F5-8E40-B719-9B2FFE0E5619}" dt="2022-02-08T18:22:02.553" v="144" actId="478"/>
          <ac:spMkLst>
            <pc:docMk/>
            <pc:sldMk cId="2495957398" sldId="259"/>
            <ac:spMk id="12" creationId="{9F02741C-1D03-EB45-914E-A181BE57FA2A}"/>
          </ac:spMkLst>
        </pc:spChg>
        <pc:spChg chg="del">
          <ac:chgData name="Oliv Her" userId="b658e2c5d2dce98e" providerId="LiveId" clId="{10D3DADD-C8F5-8E40-B719-9B2FFE0E5619}" dt="2022-02-08T18:21:58.555" v="142" actId="478"/>
          <ac:spMkLst>
            <pc:docMk/>
            <pc:sldMk cId="2495957398" sldId="259"/>
            <ac:spMk id="13" creationId="{11BADF54-8245-DC41-85CC-7D55C291F060}"/>
          </ac:spMkLst>
        </pc:spChg>
        <pc:picChg chg="mod">
          <ac:chgData name="Oliv Her" userId="b658e2c5d2dce98e" providerId="LiveId" clId="{10D3DADD-C8F5-8E40-B719-9B2FFE0E5619}" dt="2022-02-08T18:22:10.132" v="146" actId="14100"/>
          <ac:picMkLst>
            <pc:docMk/>
            <pc:sldMk cId="2495957398" sldId="259"/>
            <ac:picMk id="5" creationId="{B955F6D1-4CDC-8E48-AE67-590E66727361}"/>
          </ac:picMkLst>
        </pc:picChg>
      </pc:sldChg>
      <pc:sldChg chg="del">
        <pc:chgData name="Oliv Her" userId="b658e2c5d2dce98e" providerId="LiveId" clId="{10D3DADD-C8F5-8E40-B719-9B2FFE0E5619}" dt="2022-02-08T18:16:29.209" v="33" actId="2696"/>
        <pc:sldMkLst>
          <pc:docMk/>
          <pc:sldMk cId="1024443940" sldId="260"/>
        </pc:sldMkLst>
      </pc:sldChg>
      <pc:sldChg chg="addSp delSp modSp new mod">
        <pc:chgData name="Oliv Her" userId="b658e2c5d2dce98e" providerId="LiveId" clId="{10D3DADD-C8F5-8E40-B719-9B2FFE0E5619}" dt="2022-02-08T18:28:04.528" v="211" actId="20577"/>
        <pc:sldMkLst>
          <pc:docMk/>
          <pc:sldMk cId="3432658655" sldId="260"/>
        </pc:sldMkLst>
        <pc:spChg chg="mod">
          <ac:chgData name="Oliv Her" userId="b658e2c5d2dce98e" providerId="LiveId" clId="{10D3DADD-C8F5-8E40-B719-9B2FFE0E5619}" dt="2022-02-08T18:28:04.528" v="211" actId="20577"/>
          <ac:spMkLst>
            <pc:docMk/>
            <pc:sldMk cId="3432658655" sldId="260"/>
            <ac:spMk id="2" creationId="{1DA632B8-2F8B-A24F-8ACD-B858085EA978}"/>
          </ac:spMkLst>
        </pc:spChg>
        <pc:spChg chg="del">
          <ac:chgData name="Oliv Her" userId="b658e2c5d2dce98e" providerId="LiveId" clId="{10D3DADD-C8F5-8E40-B719-9B2FFE0E5619}" dt="2022-02-08T18:24:14.729" v="171" actId="478"/>
          <ac:spMkLst>
            <pc:docMk/>
            <pc:sldMk cId="3432658655" sldId="260"/>
            <ac:spMk id="3" creationId="{989B3563-369A-D943-9E01-41A8089284ED}"/>
          </ac:spMkLst>
        </pc:spChg>
        <pc:picChg chg="add mod">
          <ac:chgData name="Oliv Her" userId="b658e2c5d2dce98e" providerId="LiveId" clId="{10D3DADD-C8F5-8E40-B719-9B2FFE0E5619}" dt="2022-02-08T18:28:01.753" v="207" actId="1076"/>
          <ac:picMkLst>
            <pc:docMk/>
            <pc:sldMk cId="3432658655" sldId="260"/>
            <ac:picMk id="4" creationId="{316376B3-0DAC-8E42-BBF6-08D7020C751D}"/>
          </ac:picMkLst>
        </pc:picChg>
      </pc:sldChg>
      <pc:sldChg chg="addSp delSp modSp new mod">
        <pc:chgData name="Oliv Her" userId="b658e2c5d2dce98e" providerId="LiveId" clId="{10D3DADD-C8F5-8E40-B719-9B2FFE0E5619}" dt="2022-02-08T18:27:29.341" v="198" actId="255"/>
        <pc:sldMkLst>
          <pc:docMk/>
          <pc:sldMk cId="369849212" sldId="261"/>
        </pc:sldMkLst>
        <pc:spChg chg="mod">
          <ac:chgData name="Oliv Her" userId="b658e2c5d2dce98e" providerId="LiveId" clId="{10D3DADD-C8F5-8E40-B719-9B2FFE0E5619}" dt="2022-02-08T18:25:57.605" v="187" actId="20577"/>
          <ac:spMkLst>
            <pc:docMk/>
            <pc:sldMk cId="369849212" sldId="261"/>
            <ac:spMk id="2" creationId="{54F4B8AD-B52F-1847-8CCB-0BE01DD27807}"/>
          </ac:spMkLst>
        </pc:spChg>
        <pc:spChg chg="del">
          <ac:chgData name="Oliv Her" userId="b658e2c5d2dce98e" providerId="LiveId" clId="{10D3DADD-C8F5-8E40-B719-9B2FFE0E5619}" dt="2022-02-08T18:25:07.100" v="176" actId="478"/>
          <ac:spMkLst>
            <pc:docMk/>
            <pc:sldMk cId="369849212" sldId="261"/>
            <ac:spMk id="3" creationId="{448DD3FD-763E-1C42-965B-D9B0AB04DCD9}"/>
          </ac:spMkLst>
        </pc:spChg>
        <pc:spChg chg="add mod">
          <ac:chgData name="Oliv Her" userId="b658e2c5d2dce98e" providerId="LiveId" clId="{10D3DADD-C8F5-8E40-B719-9B2FFE0E5619}" dt="2022-02-08T18:25:52.476" v="182" actId="1076"/>
          <ac:spMkLst>
            <pc:docMk/>
            <pc:sldMk cId="369849212" sldId="261"/>
            <ac:spMk id="8" creationId="{ED3F998D-2669-494C-A6E4-93F062894BDF}"/>
          </ac:spMkLst>
        </pc:spChg>
        <pc:spChg chg="add mod">
          <ac:chgData name="Oliv Her" userId="b658e2c5d2dce98e" providerId="LiveId" clId="{10D3DADD-C8F5-8E40-B719-9B2FFE0E5619}" dt="2022-02-08T18:27:29.341" v="198" actId="255"/>
          <ac:spMkLst>
            <pc:docMk/>
            <pc:sldMk cId="369849212" sldId="261"/>
            <ac:spMk id="10" creationId="{1750BDC1-DDE5-C647-AE1F-EB2812D20E0A}"/>
          </ac:spMkLst>
        </pc:spChg>
        <pc:grpChg chg="add mod">
          <ac:chgData name="Oliv Her" userId="b658e2c5d2dce98e" providerId="LiveId" clId="{10D3DADD-C8F5-8E40-B719-9B2FFE0E5619}" dt="2022-02-08T18:25:48.020" v="181" actId="14100"/>
          <ac:grpSpMkLst>
            <pc:docMk/>
            <pc:sldMk cId="369849212" sldId="261"/>
            <ac:grpSpMk id="9" creationId="{43A86D6F-FF28-D744-955F-6D39432365C3}"/>
          </ac:grpSpMkLst>
        </pc:grpChg>
        <pc:picChg chg="add mod">
          <ac:chgData name="Oliv Her" userId="b658e2c5d2dce98e" providerId="LiveId" clId="{10D3DADD-C8F5-8E40-B719-9B2FFE0E5619}" dt="2022-02-08T18:25:08.558" v="177"/>
          <ac:picMkLst>
            <pc:docMk/>
            <pc:sldMk cId="369849212" sldId="261"/>
            <ac:picMk id="4" creationId="{26C0BE5F-6C81-7241-93C5-3C39FE4391BC}"/>
          </ac:picMkLst>
        </pc:picChg>
        <pc:cxnChg chg="add mod">
          <ac:chgData name="Oliv Her" userId="b658e2c5d2dce98e" providerId="LiveId" clId="{10D3DADD-C8F5-8E40-B719-9B2FFE0E5619}" dt="2022-02-08T18:25:08.558" v="177"/>
          <ac:cxnSpMkLst>
            <pc:docMk/>
            <pc:sldMk cId="369849212" sldId="261"/>
            <ac:cxnSpMk id="5" creationId="{F7FACED6-98D3-7646-AA0E-244180625215}"/>
          </ac:cxnSpMkLst>
        </pc:cxnChg>
        <pc:cxnChg chg="add mod">
          <ac:chgData name="Oliv Her" userId="b658e2c5d2dce98e" providerId="LiveId" clId="{10D3DADD-C8F5-8E40-B719-9B2FFE0E5619}" dt="2022-02-08T18:25:08.558" v="177"/>
          <ac:cxnSpMkLst>
            <pc:docMk/>
            <pc:sldMk cId="369849212" sldId="261"/>
            <ac:cxnSpMk id="6" creationId="{C0BC3A78-D97F-2B47-A582-8C6000922C66}"/>
          </ac:cxnSpMkLst>
        </pc:cxnChg>
        <pc:cxnChg chg="add mod">
          <ac:chgData name="Oliv Her" userId="b658e2c5d2dce98e" providerId="LiveId" clId="{10D3DADD-C8F5-8E40-B719-9B2FFE0E5619}" dt="2022-02-08T18:25:08.558" v="177"/>
          <ac:cxnSpMkLst>
            <pc:docMk/>
            <pc:sldMk cId="369849212" sldId="261"/>
            <ac:cxnSpMk id="7" creationId="{A532E11A-CD37-FE4C-BBFD-29C5375683A4}"/>
          </ac:cxnSpMkLst>
        </pc:cxnChg>
      </pc:sldChg>
      <pc:sldChg chg="del">
        <pc:chgData name="Oliv Her" userId="b658e2c5d2dce98e" providerId="LiveId" clId="{10D3DADD-C8F5-8E40-B719-9B2FFE0E5619}" dt="2022-02-08T18:16:29.209" v="33" actId="2696"/>
        <pc:sldMkLst>
          <pc:docMk/>
          <pc:sldMk cId="3050942867" sldId="261"/>
        </pc:sldMkLst>
      </pc:sldChg>
      <pc:sldChg chg="del">
        <pc:chgData name="Oliv Her" userId="b658e2c5d2dce98e" providerId="LiveId" clId="{10D3DADD-C8F5-8E40-B719-9B2FFE0E5619}" dt="2022-02-08T18:16:29.209" v="33" actId="2696"/>
        <pc:sldMkLst>
          <pc:docMk/>
          <pc:sldMk cId="1762963158" sldId="262"/>
        </pc:sldMkLst>
      </pc:sldChg>
      <pc:sldChg chg="addSp delSp modSp new mod">
        <pc:chgData name="Oliv Her" userId="b658e2c5d2dce98e" providerId="LiveId" clId="{10D3DADD-C8F5-8E40-B719-9B2FFE0E5619}" dt="2022-02-08T18:27:54.087" v="206" actId="20577"/>
        <pc:sldMkLst>
          <pc:docMk/>
          <pc:sldMk cId="2378605850" sldId="262"/>
        </pc:sldMkLst>
        <pc:spChg chg="mod">
          <ac:chgData name="Oliv Her" userId="b658e2c5d2dce98e" providerId="LiveId" clId="{10D3DADD-C8F5-8E40-B719-9B2FFE0E5619}" dt="2022-02-08T18:27:54.087" v="206" actId="20577"/>
          <ac:spMkLst>
            <pc:docMk/>
            <pc:sldMk cId="2378605850" sldId="262"/>
            <ac:spMk id="2" creationId="{4D34CCE2-7E03-C548-832F-EBE8BA6E642D}"/>
          </ac:spMkLst>
        </pc:spChg>
        <pc:spChg chg="del">
          <ac:chgData name="Oliv Her" userId="b658e2c5d2dce98e" providerId="LiveId" clId="{10D3DADD-C8F5-8E40-B719-9B2FFE0E5619}" dt="2022-02-08T18:27:42.449" v="200" actId="478"/>
          <ac:spMkLst>
            <pc:docMk/>
            <pc:sldMk cId="2378605850" sldId="262"/>
            <ac:spMk id="3" creationId="{2368EEB8-071E-5744-B0E4-E53756B8A4C8}"/>
          </ac:spMkLst>
        </pc:spChg>
        <pc:picChg chg="add mod">
          <ac:chgData name="Oliv Her" userId="b658e2c5d2dce98e" providerId="LiveId" clId="{10D3DADD-C8F5-8E40-B719-9B2FFE0E5619}" dt="2022-02-08T18:27:49.612" v="202" actId="14100"/>
          <ac:picMkLst>
            <pc:docMk/>
            <pc:sldMk cId="2378605850" sldId="262"/>
            <ac:picMk id="4" creationId="{8C6E92F1-A4BC-3443-8CCF-999C4FE1C58E}"/>
          </ac:picMkLst>
        </pc:picChg>
      </pc:sldChg>
      <pc:sldChg chg="addSp delSp modSp new mod">
        <pc:chgData name="Oliv Her" userId="b658e2c5d2dce98e" providerId="LiveId" clId="{10D3DADD-C8F5-8E40-B719-9B2FFE0E5619}" dt="2022-02-08T18:28:57.789" v="226" actId="14100"/>
        <pc:sldMkLst>
          <pc:docMk/>
          <pc:sldMk cId="174343098" sldId="263"/>
        </pc:sldMkLst>
        <pc:spChg chg="mod">
          <ac:chgData name="Oliv Her" userId="b658e2c5d2dce98e" providerId="LiveId" clId="{10D3DADD-C8F5-8E40-B719-9B2FFE0E5619}" dt="2022-02-08T18:28:28.137" v="220" actId="20577"/>
          <ac:spMkLst>
            <pc:docMk/>
            <pc:sldMk cId="174343098" sldId="263"/>
            <ac:spMk id="2" creationId="{731DD072-9830-EB4E-87A5-4C8F652B3537}"/>
          </ac:spMkLst>
        </pc:spChg>
        <pc:spChg chg="del">
          <ac:chgData name="Oliv Her" userId="b658e2c5d2dce98e" providerId="LiveId" clId="{10D3DADD-C8F5-8E40-B719-9B2FFE0E5619}" dt="2022-02-08T18:28:23.204" v="213" actId="478"/>
          <ac:spMkLst>
            <pc:docMk/>
            <pc:sldMk cId="174343098" sldId="263"/>
            <ac:spMk id="3" creationId="{9AEC7411-B583-4C45-A09C-23695895EFF4}"/>
          </ac:spMkLst>
        </pc:spChg>
        <pc:spChg chg="add mod">
          <ac:chgData name="Oliv Her" userId="b658e2c5d2dce98e" providerId="LiveId" clId="{10D3DADD-C8F5-8E40-B719-9B2FFE0E5619}" dt="2022-02-08T18:28:57.789" v="226" actId="14100"/>
          <ac:spMkLst>
            <pc:docMk/>
            <pc:sldMk cId="174343098" sldId="263"/>
            <ac:spMk id="5" creationId="{DB9FEA82-4ED2-6A43-92BB-5E42A500916A}"/>
          </ac:spMkLst>
        </pc:spChg>
        <pc:picChg chg="add mod">
          <ac:chgData name="Oliv Her" userId="b658e2c5d2dce98e" providerId="LiveId" clId="{10D3DADD-C8F5-8E40-B719-9B2FFE0E5619}" dt="2022-02-08T18:28:31.893" v="221" actId="14100"/>
          <ac:picMkLst>
            <pc:docMk/>
            <pc:sldMk cId="174343098" sldId="263"/>
            <ac:picMk id="4" creationId="{E9FD6601-7CCE-E34E-9261-998B7A230659}"/>
          </ac:picMkLst>
        </pc:picChg>
      </pc:sldChg>
      <pc:sldChg chg="del">
        <pc:chgData name="Oliv Her" userId="b658e2c5d2dce98e" providerId="LiveId" clId="{10D3DADD-C8F5-8E40-B719-9B2FFE0E5619}" dt="2022-02-08T18:16:29.209" v="33" actId="2696"/>
        <pc:sldMkLst>
          <pc:docMk/>
          <pc:sldMk cId="3364649162" sldId="263"/>
        </pc:sldMkLst>
      </pc:sldChg>
      <pc:sldChg chg="addSp delSp modSp new mod">
        <pc:chgData name="Oliv Her" userId="b658e2c5d2dce98e" providerId="LiveId" clId="{10D3DADD-C8F5-8E40-B719-9B2FFE0E5619}" dt="2022-02-08T18:30:37.349" v="249" actId="20577"/>
        <pc:sldMkLst>
          <pc:docMk/>
          <pc:sldMk cId="1257926848" sldId="264"/>
        </pc:sldMkLst>
        <pc:spChg chg="mod">
          <ac:chgData name="Oliv Her" userId="b658e2c5d2dce98e" providerId="LiveId" clId="{10D3DADD-C8F5-8E40-B719-9B2FFE0E5619}" dt="2022-02-08T18:30:37.349" v="249" actId="20577"/>
          <ac:spMkLst>
            <pc:docMk/>
            <pc:sldMk cId="1257926848" sldId="264"/>
            <ac:spMk id="2" creationId="{7E282FF1-2F82-564A-8430-3CD6B4614F2A}"/>
          </ac:spMkLst>
        </pc:spChg>
        <pc:spChg chg="del">
          <ac:chgData name="Oliv Her" userId="b658e2c5d2dce98e" providerId="LiveId" clId="{10D3DADD-C8F5-8E40-B719-9B2FFE0E5619}" dt="2022-02-08T18:29:10.343" v="228" actId="478"/>
          <ac:spMkLst>
            <pc:docMk/>
            <pc:sldMk cId="1257926848" sldId="264"/>
            <ac:spMk id="3" creationId="{E428F22C-F5C7-D54D-B844-31B2C3D0877E}"/>
          </ac:spMkLst>
        </pc:spChg>
        <pc:picChg chg="add mod">
          <ac:chgData name="Oliv Her" userId="b658e2c5d2dce98e" providerId="LiveId" clId="{10D3DADD-C8F5-8E40-B719-9B2FFE0E5619}" dt="2022-02-08T18:29:17.011" v="230" actId="1076"/>
          <ac:picMkLst>
            <pc:docMk/>
            <pc:sldMk cId="1257926848" sldId="264"/>
            <ac:picMk id="4" creationId="{9A3E7E24-3CF5-BF48-B7BB-801F5F22DD5A}"/>
          </ac:picMkLst>
        </pc:picChg>
        <pc:picChg chg="add mod">
          <ac:chgData name="Oliv Her" userId="b658e2c5d2dce98e" providerId="LiveId" clId="{10D3DADD-C8F5-8E40-B719-9B2FFE0E5619}" dt="2022-02-08T18:29:28.391" v="233" actId="1076"/>
          <ac:picMkLst>
            <pc:docMk/>
            <pc:sldMk cId="1257926848" sldId="264"/>
            <ac:picMk id="5" creationId="{3DEC4B3C-CDD9-E84F-A9CD-70F3B9FC497B}"/>
          </ac:picMkLst>
        </pc:picChg>
      </pc:sldChg>
      <pc:sldChg chg="del">
        <pc:chgData name="Oliv Her" userId="b658e2c5d2dce98e" providerId="LiveId" clId="{10D3DADD-C8F5-8E40-B719-9B2FFE0E5619}" dt="2022-02-08T18:16:29.209" v="33" actId="2696"/>
        <pc:sldMkLst>
          <pc:docMk/>
          <pc:sldMk cId="1679127907" sldId="264"/>
        </pc:sldMkLst>
      </pc:sldChg>
      <pc:sldChg chg="addSp delSp modSp new mod">
        <pc:chgData name="Oliv Her" userId="b658e2c5d2dce98e" providerId="LiveId" clId="{10D3DADD-C8F5-8E40-B719-9B2FFE0E5619}" dt="2022-02-08T18:29:46.668" v="238" actId="1076"/>
        <pc:sldMkLst>
          <pc:docMk/>
          <pc:sldMk cId="495673740" sldId="265"/>
        </pc:sldMkLst>
        <pc:spChg chg="del">
          <ac:chgData name="Oliv Her" userId="b658e2c5d2dce98e" providerId="LiveId" clId="{10D3DADD-C8F5-8E40-B719-9B2FFE0E5619}" dt="2022-02-08T18:29:39.445" v="235" actId="478"/>
          <ac:spMkLst>
            <pc:docMk/>
            <pc:sldMk cId="495673740" sldId="265"/>
            <ac:spMk id="3" creationId="{249851C0-0A5D-B448-9F84-7A36D644A19F}"/>
          </ac:spMkLst>
        </pc:spChg>
        <pc:picChg chg="add mod">
          <ac:chgData name="Oliv Her" userId="b658e2c5d2dce98e" providerId="LiveId" clId="{10D3DADD-C8F5-8E40-B719-9B2FFE0E5619}" dt="2022-02-08T18:29:46.668" v="238" actId="1076"/>
          <ac:picMkLst>
            <pc:docMk/>
            <pc:sldMk cId="495673740" sldId="265"/>
            <ac:picMk id="4" creationId="{10DD2C27-71F2-0F43-A78F-513F86EEEC50}"/>
          </ac:picMkLst>
        </pc:picChg>
      </pc:sldChg>
      <pc:sldChg chg="addSp delSp modSp new mod setBg">
        <pc:chgData name="Oliv Her" userId="b658e2c5d2dce98e" providerId="LiveId" clId="{10D3DADD-C8F5-8E40-B719-9B2FFE0E5619}" dt="2022-02-08T18:30:10.308" v="243" actId="26606"/>
        <pc:sldMkLst>
          <pc:docMk/>
          <pc:sldMk cId="3117237552" sldId="266"/>
        </pc:sldMkLst>
        <pc:spChg chg="del">
          <ac:chgData name="Oliv Her" userId="b658e2c5d2dce98e" providerId="LiveId" clId="{10D3DADD-C8F5-8E40-B719-9B2FFE0E5619}" dt="2022-02-08T18:30:10.308" v="243" actId="26606"/>
          <ac:spMkLst>
            <pc:docMk/>
            <pc:sldMk cId="3117237552" sldId="266"/>
            <ac:spMk id="2" creationId="{3B1D0EA3-A8BC-2040-8DB3-ED4BC924BB93}"/>
          </ac:spMkLst>
        </pc:spChg>
        <pc:spChg chg="del">
          <ac:chgData name="Oliv Her" userId="b658e2c5d2dce98e" providerId="LiveId" clId="{10D3DADD-C8F5-8E40-B719-9B2FFE0E5619}" dt="2022-02-08T18:30:10.308" v="243" actId="26606"/>
          <ac:spMkLst>
            <pc:docMk/>
            <pc:sldMk cId="3117237552" sldId="266"/>
            <ac:spMk id="3" creationId="{C106AA00-82BE-4A48-9AE7-4A6262788CBB}"/>
          </ac:spMkLst>
        </pc:spChg>
        <pc:picChg chg="add mod">
          <ac:chgData name="Oliv Her" userId="b658e2c5d2dce98e" providerId="LiveId" clId="{10D3DADD-C8F5-8E40-B719-9B2FFE0E5619}" dt="2022-02-08T18:30:10.308" v="243" actId="26606"/>
          <ac:picMkLst>
            <pc:docMk/>
            <pc:sldMk cId="3117237552" sldId="266"/>
            <ac:picMk id="4" creationId="{3A6F0446-A7F2-F142-81BA-FC159826F0B3}"/>
          </ac:picMkLst>
        </pc:picChg>
      </pc:sldChg>
    </pc:docChg>
  </pc:docChgLst>
  <pc:docChgLst>
    <pc:chgData name="Oliv Her" userId="b658e2c5d2dce98e" providerId="LiveId" clId="{6FC7D8D1-2074-894F-A5D7-4FB05AA8A0EC}"/>
    <pc:docChg chg="modSld">
      <pc:chgData name="Oliv Her" userId="b658e2c5d2dce98e" providerId="LiveId" clId="{6FC7D8D1-2074-894F-A5D7-4FB05AA8A0EC}" dt="2022-04-14T07:42:06.410" v="40" actId="20577"/>
      <pc:docMkLst>
        <pc:docMk/>
      </pc:docMkLst>
      <pc:sldChg chg="modSp mod">
        <pc:chgData name="Oliv Her" userId="b658e2c5d2dce98e" providerId="LiveId" clId="{6FC7D8D1-2074-894F-A5D7-4FB05AA8A0EC}" dt="2022-04-14T07:42:06.410" v="40" actId="20577"/>
        <pc:sldMkLst>
          <pc:docMk/>
          <pc:sldMk cId="3651659496" sldId="256"/>
        </pc:sldMkLst>
        <pc:spChg chg="mod">
          <ac:chgData name="Oliv Her" userId="b658e2c5d2dce98e" providerId="LiveId" clId="{6FC7D8D1-2074-894F-A5D7-4FB05AA8A0EC}" dt="2022-04-14T07:41:47.618" v="23" actId="20577"/>
          <ac:spMkLst>
            <pc:docMk/>
            <pc:sldMk cId="3651659496" sldId="256"/>
            <ac:spMk id="2" creationId="{6AFEE028-E655-254A-A400-D07611B1BD8D}"/>
          </ac:spMkLst>
        </pc:spChg>
        <pc:spChg chg="mod">
          <ac:chgData name="Oliv Her" userId="b658e2c5d2dce98e" providerId="LiveId" clId="{6FC7D8D1-2074-894F-A5D7-4FB05AA8A0EC}" dt="2022-04-14T07:42:06.410" v="40" actId="20577"/>
          <ac:spMkLst>
            <pc:docMk/>
            <pc:sldMk cId="3651659496" sldId="256"/>
            <ac:spMk id="3" creationId="{7479AA8D-BFED-D141-A7FA-225A7172A3A7}"/>
          </ac:spMkLst>
        </pc:spChg>
      </pc:sldChg>
    </pc:docChg>
  </pc:docChgLst>
  <pc:docChgLst>
    <pc:chgData name="Oliv Her" userId="b658e2c5d2dce98e" providerId="LiveId" clId="{7232B50C-8E0E-B348-AF29-CF84C813D261}"/>
    <pc:docChg chg="undo custSel addSld delSld modSld">
      <pc:chgData name="Oliv Her" userId="b658e2c5d2dce98e" providerId="LiveId" clId="{7232B50C-8E0E-B348-AF29-CF84C813D261}" dt="2022-04-11T20:28:43.817" v="523" actId="313"/>
      <pc:docMkLst>
        <pc:docMk/>
      </pc:docMkLst>
      <pc:sldChg chg="modSp mod">
        <pc:chgData name="Oliv Her" userId="b658e2c5d2dce98e" providerId="LiveId" clId="{7232B50C-8E0E-B348-AF29-CF84C813D261}" dt="2022-03-24T13:32:36.936" v="17" actId="20577"/>
        <pc:sldMkLst>
          <pc:docMk/>
          <pc:sldMk cId="3651659496" sldId="256"/>
        </pc:sldMkLst>
        <pc:spChg chg="mod">
          <ac:chgData name="Oliv Her" userId="b658e2c5d2dce98e" providerId="LiveId" clId="{7232B50C-8E0E-B348-AF29-CF84C813D261}" dt="2022-03-24T13:32:36.936" v="17" actId="20577"/>
          <ac:spMkLst>
            <pc:docMk/>
            <pc:sldMk cId="3651659496" sldId="256"/>
            <ac:spMk id="2" creationId="{6AFEE028-E655-254A-A400-D07611B1BD8D}"/>
          </ac:spMkLst>
        </pc:spChg>
      </pc:sldChg>
      <pc:sldChg chg="del">
        <pc:chgData name="Oliv Her" userId="b658e2c5d2dce98e" providerId="LiveId" clId="{7232B50C-8E0E-B348-AF29-CF84C813D261}" dt="2022-03-24T13:35:46.503" v="82" actId="2696"/>
        <pc:sldMkLst>
          <pc:docMk/>
          <pc:sldMk cId="941392225" sldId="257"/>
        </pc:sldMkLst>
      </pc:sldChg>
      <pc:sldChg chg="del">
        <pc:chgData name="Oliv Her" userId="b658e2c5d2dce98e" providerId="LiveId" clId="{7232B50C-8E0E-B348-AF29-CF84C813D261}" dt="2022-03-24T13:35:46.503" v="82" actId="2696"/>
        <pc:sldMkLst>
          <pc:docMk/>
          <pc:sldMk cId="1884549770" sldId="258"/>
        </pc:sldMkLst>
      </pc:sldChg>
      <pc:sldChg chg="del">
        <pc:chgData name="Oliv Her" userId="b658e2c5d2dce98e" providerId="LiveId" clId="{7232B50C-8E0E-B348-AF29-CF84C813D261}" dt="2022-03-24T13:35:46.503" v="82" actId="2696"/>
        <pc:sldMkLst>
          <pc:docMk/>
          <pc:sldMk cId="2495957398" sldId="259"/>
        </pc:sldMkLst>
      </pc:sldChg>
      <pc:sldChg chg="del">
        <pc:chgData name="Oliv Her" userId="b658e2c5d2dce98e" providerId="LiveId" clId="{7232B50C-8E0E-B348-AF29-CF84C813D261}" dt="2022-03-24T13:35:46.503" v="82" actId="2696"/>
        <pc:sldMkLst>
          <pc:docMk/>
          <pc:sldMk cId="3432658655" sldId="260"/>
        </pc:sldMkLst>
      </pc:sldChg>
      <pc:sldChg chg="del">
        <pc:chgData name="Oliv Her" userId="b658e2c5d2dce98e" providerId="LiveId" clId="{7232B50C-8E0E-B348-AF29-CF84C813D261}" dt="2022-03-24T13:35:46.503" v="82" actId="2696"/>
        <pc:sldMkLst>
          <pc:docMk/>
          <pc:sldMk cId="369849212" sldId="261"/>
        </pc:sldMkLst>
      </pc:sldChg>
      <pc:sldChg chg="del">
        <pc:chgData name="Oliv Her" userId="b658e2c5d2dce98e" providerId="LiveId" clId="{7232B50C-8E0E-B348-AF29-CF84C813D261}" dt="2022-03-24T13:35:46.503" v="82" actId="2696"/>
        <pc:sldMkLst>
          <pc:docMk/>
          <pc:sldMk cId="2378605850" sldId="262"/>
        </pc:sldMkLst>
      </pc:sldChg>
      <pc:sldChg chg="del">
        <pc:chgData name="Oliv Her" userId="b658e2c5d2dce98e" providerId="LiveId" clId="{7232B50C-8E0E-B348-AF29-CF84C813D261}" dt="2022-03-24T13:35:46.503" v="82" actId="2696"/>
        <pc:sldMkLst>
          <pc:docMk/>
          <pc:sldMk cId="174343098" sldId="263"/>
        </pc:sldMkLst>
      </pc:sldChg>
      <pc:sldChg chg="del">
        <pc:chgData name="Oliv Her" userId="b658e2c5d2dce98e" providerId="LiveId" clId="{7232B50C-8E0E-B348-AF29-CF84C813D261}" dt="2022-03-24T13:35:46.503" v="82" actId="2696"/>
        <pc:sldMkLst>
          <pc:docMk/>
          <pc:sldMk cId="1257926848" sldId="264"/>
        </pc:sldMkLst>
      </pc:sldChg>
      <pc:sldChg chg="del">
        <pc:chgData name="Oliv Her" userId="b658e2c5d2dce98e" providerId="LiveId" clId="{7232B50C-8E0E-B348-AF29-CF84C813D261}" dt="2022-03-24T13:35:46.503" v="82" actId="2696"/>
        <pc:sldMkLst>
          <pc:docMk/>
          <pc:sldMk cId="495673740" sldId="265"/>
        </pc:sldMkLst>
      </pc:sldChg>
      <pc:sldChg chg="del">
        <pc:chgData name="Oliv Her" userId="b658e2c5d2dce98e" providerId="LiveId" clId="{7232B50C-8E0E-B348-AF29-CF84C813D261}" dt="2022-03-24T13:35:46.503" v="82" actId="2696"/>
        <pc:sldMkLst>
          <pc:docMk/>
          <pc:sldMk cId="3117237552" sldId="266"/>
        </pc:sldMkLst>
      </pc:sldChg>
      <pc:sldChg chg="addSp delSp modSp mod">
        <pc:chgData name="Oliv Her" userId="b658e2c5d2dce98e" providerId="LiveId" clId="{7232B50C-8E0E-B348-AF29-CF84C813D261}" dt="2022-03-24T13:40:41.192" v="160" actId="20577"/>
        <pc:sldMkLst>
          <pc:docMk/>
          <pc:sldMk cId="4271270740" sldId="267"/>
        </pc:sldMkLst>
        <pc:spChg chg="add del mod">
          <ac:chgData name="Oliv Her" userId="b658e2c5d2dce98e" providerId="LiveId" clId="{7232B50C-8E0E-B348-AF29-CF84C813D261}" dt="2022-03-24T13:39:05.337" v="131" actId="20577"/>
          <ac:spMkLst>
            <pc:docMk/>
            <pc:sldMk cId="4271270740" sldId="267"/>
            <ac:spMk id="2" creationId="{EC95A072-2CE1-42A1-B772-76A3C8A48792}"/>
          </ac:spMkLst>
        </pc:spChg>
        <pc:spChg chg="del">
          <ac:chgData name="Oliv Her" userId="b658e2c5d2dce98e" providerId="LiveId" clId="{7232B50C-8E0E-B348-AF29-CF84C813D261}" dt="2022-03-24T13:32:46.578" v="20" actId="478"/>
          <ac:spMkLst>
            <pc:docMk/>
            <pc:sldMk cId="4271270740" sldId="267"/>
            <ac:spMk id="3" creationId="{6F1D628E-C0D0-4EEB-BC84-F72242030DC1}"/>
          </ac:spMkLst>
        </pc:spChg>
        <pc:spChg chg="add mod">
          <ac:chgData name="Oliv Her" userId="b658e2c5d2dce98e" providerId="LiveId" clId="{7232B50C-8E0E-B348-AF29-CF84C813D261}" dt="2022-03-24T13:40:41.192" v="160" actId="20577"/>
          <ac:spMkLst>
            <pc:docMk/>
            <pc:sldMk cId="4271270740" sldId="267"/>
            <ac:spMk id="6" creationId="{6CCBDE44-C985-8342-B6B6-B320C3FCD859}"/>
          </ac:spMkLst>
        </pc:spChg>
        <pc:picChg chg="add mod">
          <ac:chgData name="Oliv Her" userId="b658e2c5d2dce98e" providerId="LiveId" clId="{7232B50C-8E0E-B348-AF29-CF84C813D261}" dt="2022-03-24T13:33:26.568" v="57" actId="14100"/>
          <ac:picMkLst>
            <pc:docMk/>
            <pc:sldMk cId="4271270740" sldId="267"/>
            <ac:picMk id="4" creationId="{C70E4325-540D-C242-B6AB-F3607CA6E7E4}"/>
          </ac:picMkLst>
        </pc:picChg>
        <pc:picChg chg="add mod">
          <ac:chgData name="Oliv Her" userId="b658e2c5d2dce98e" providerId="LiveId" clId="{7232B50C-8E0E-B348-AF29-CF84C813D261}" dt="2022-03-24T13:33:29.240" v="58" actId="1076"/>
          <ac:picMkLst>
            <pc:docMk/>
            <pc:sldMk cId="4271270740" sldId="267"/>
            <ac:picMk id="5" creationId="{830293AF-F850-6449-AD46-82F192394B08}"/>
          </ac:picMkLst>
        </pc:picChg>
      </pc:sldChg>
      <pc:sldChg chg="addSp delSp modSp add mod">
        <pc:chgData name="Oliv Her" userId="b658e2c5d2dce98e" providerId="LiveId" clId="{7232B50C-8E0E-B348-AF29-CF84C813D261}" dt="2022-03-24T13:40:46.138" v="161" actId="20577"/>
        <pc:sldMkLst>
          <pc:docMk/>
          <pc:sldMk cId="3850543653" sldId="268"/>
        </pc:sldMkLst>
        <pc:spChg chg="mod">
          <ac:chgData name="Oliv Her" userId="b658e2c5d2dce98e" providerId="LiveId" clId="{7232B50C-8E0E-B348-AF29-CF84C813D261}" dt="2022-03-24T13:39:10.862" v="135" actId="20577"/>
          <ac:spMkLst>
            <pc:docMk/>
            <pc:sldMk cId="3850543653" sldId="268"/>
            <ac:spMk id="2" creationId="{EC95A072-2CE1-42A1-B772-76A3C8A48792}"/>
          </ac:spMkLst>
        </pc:spChg>
        <pc:spChg chg="add del mod">
          <ac:chgData name="Oliv Her" userId="b658e2c5d2dce98e" providerId="LiveId" clId="{7232B50C-8E0E-B348-AF29-CF84C813D261}" dt="2022-03-24T13:38:03.376" v="121" actId="478"/>
          <ac:spMkLst>
            <pc:docMk/>
            <pc:sldMk cId="3850543653" sldId="268"/>
            <ac:spMk id="3" creationId="{D96F3113-352B-AE4F-A9C2-138247A604DF}"/>
          </ac:spMkLst>
        </pc:spChg>
        <pc:spChg chg="mod">
          <ac:chgData name="Oliv Her" userId="b658e2c5d2dce98e" providerId="LiveId" clId="{7232B50C-8E0E-B348-AF29-CF84C813D261}" dt="2022-03-24T13:40:46.138" v="161" actId="20577"/>
          <ac:spMkLst>
            <pc:docMk/>
            <pc:sldMk cId="3850543653" sldId="268"/>
            <ac:spMk id="6" creationId="{6CCBDE44-C985-8342-B6B6-B320C3FCD859}"/>
          </ac:spMkLst>
        </pc:spChg>
        <pc:spChg chg="add mod">
          <ac:chgData name="Oliv Her" userId="b658e2c5d2dce98e" providerId="LiveId" clId="{7232B50C-8E0E-B348-AF29-CF84C813D261}" dt="2022-03-24T13:37:36.186" v="117" actId="1076"/>
          <ac:spMkLst>
            <pc:docMk/>
            <pc:sldMk cId="3850543653" sldId="268"/>
            <ac:spMk id="13" creationId="{422044B0-D751-DE4E-AEF1-B347BC853C12}"/>
          </ac:spMkLst>
        </pc:spChg>
        <pc:spChg chg="add mod">
          <ac:chgData name="Oliv Her" userId="b658e2c5d2dce98e" providerId="LiveId" clId="{7232B50C-8E0E-B348-AF29-CF84C813D261}" dt="2022-03-24T13:37:36.186" v="117" actId="1076"/>
          <ac:spMkLst>
            <pc:docMk/>
            <pc:sldMk cId="3850543653" sldId="268"/>
            <ac:spMk id="14" creationId="{13C16DA4-FCA7-5D4F-9F80-5A17328D957F}"/>
          </ac:spMkLst>
        </pc:spChg>
        <pc:spChg chg="add mod">
          <ac:chgData name="Oliv Her" userId="b658e2c5d2dce98e" providerId="LiveId" clId="{7232B50C-8E0E-B348-AF29-CF84C813D261}" dt="2022-03-24T13:38:34.561" v="128" actId="14100"/>
          <ac:spMkLst>
            <pc:docMk/>
            <pc:sldMk cId="3850543653" sldId="268"/>
            <ac:spMk id="15" creationId="{FA82A5DC-F6C7-4B4D-AB94-27EAC3DC6F08}"/>
          </ac:spMkLst>
        </pc:spChg>
        <pc:picChg chg="del">
          <ac:chgData name="Oliv Her" userId="b658e2c5d2dce98e" providerId="LiveId" clId="{7232B50C-8E0E-B348-AF29-CF84C813D261}" dt="2022-03-24T13:36:12.446" v="96" actId="478"/>
          <ac:picMkLst>
            <pc:docMk/>
            <pc:sldMk cId="3850543653" sldId="268"/>
            <ac:picMk id="4" creationId="{C70E4325-540D-C242-B6AB-F3607CA6E7E4}"/>
          </ac:picMkLst>
        </pc:picChg>
        <pc:picChg chg="del">
          <ac:chgData name="Oliv Her" userId="b658e2c5d2dce98e" providerId="LiveId" clId="{7232B50C-8E0E-B348-AF29-CF84C813D261}" dt="2022-03-24T13:36:13.758" v="97" actId="478"/>
          <ac:picMkLst>
            <pc:docMk/>
            <pc:sldMk cId="3850543653" sldId="268"/>
            <ac:picMk id="5" creationId="{830293AF-F850-6449-AD46-82F192394B08}"/>
          </ac:picMkLst>
        </pc:picChg>
        <pc:picChg chg="add mod">
          <ac:chgData name="Oliv Her" userId="b658e2c5d2dce98e" providerId="LiveId" clId="{7232B50C-8E0E-B348-AF29-CF84C813D261}" dt="2022-03-24T13:37:36.186" v="117" actId="1076"/>
          <ac:picMkLst>
            <pc:docMk/>
            <pc:sldMk cId="3850543653" sldId="268"/>
            <ac:picMk id="7" creationId="{94623BFC-4706-FF4B-B29A-93A621266FBA}"/>
          </ac:picMkLst>
        </pc:picChg>
        <pc:picChg chg="add mod">
          <ac:chgData name="Oliv Her" userId="b658e2c5d2dce98e" providerId="LiveId" clId="{7232B50C-8E0E-B348-AF29-CF84C813D261}" dt="2022-03-24T13:37:36.186" v="117" actId="1076"/>
          <ac:picMkLst>
            <pc:docMk/>
            <pc:sldMk cId="3850543653" sldId="268"/>
            <ac:picMk id="8" creationId="{878CB4A2-9323-CE45-A61C-162DD23E05A9}"/>
          </ac:picMkLst>
        </pc:picChg>
        <pc:picChg chg="add mod">
          <ac:chgData name="Oliv Her" userId="b658e2c5d2dce98e" providerId="LiveId" clId="{7232B50C-8E0E-B348-AF29-CF84C813D261}" dt="2022-03-24T13:37:36.186" v="117" actId="1076"/>
          <ac:picMkLst>
            <pc:docMk/>
            <pc:sldMk cId="3850543653" sldId="268"/>
            <ac:picMk id="9" creationId="{87E27748-2AB8-A947-A558-72577B0DB72F}"/>
          </ac:picMkLst>
        </pc:picChg>
        <pc:picChg chg="add mod">
          <ac:chgData name="Oliv Her" userId="b658e2c5d2dce98e" providerId="LiveId" clId="{7232B50C-8E0E-B348-AF29-CF84C813D261}" dt="2022-03-24T13:37:36.186" v="117" actId="1076"/>
          <ac:picMkLst>
            <pc:docMk/>
            <pc:sldMk cId="3850543653" sldId="268"/>
            <ac:picMk id="10" creationId="{B0BFAD8E-3248-DF41-A99E-436967BCABBE}"/>
          </ac:picMkLst>
        </pc:picChg>
        <pc:picChg chg="add mod">
          <ac:chgData name="Oliv Her" userId="b658e2c5d2dce98e" providerId="LiveId" clId="{7232B50C-8E0E-B348-AF29-CF84C813D261}" dt="2022-03-24T13:37:36.186" v="117" actId="1076"/>
          <ac:picMkLst>
            <pc:docMk/>
            <pc:sldMk cId="3850543653" sldId="268"/>
            <ac:picMk id="11" creationId="{28CD22BA-297E-7C41-9F0C-9ABD80B2062A}"/>
          </ac:picMkLst>
        </pc:picChg>
        <pc:picChg chg="add mod">
          <ac:chgData name="Oliv Her" userId="b658e2c5d2dce98e" providerId="LiveId" clId="{7232B50C-8E0E-B348-AF29-CF84C813D261}" dt="2022-03-24T13:37:36.186" v="117" actId="1076"/>
          <ac:picMkLst>
            <pc:docMk/>
            <pc:sldMk cId="3850543653" sldId="268"/>
            <ac:picMk id="12" creationId="{E6C7D6AD-8973-6F44-905F-F5418556D46E}"/>
          </ac:picMkLst>
        </pc:picChg>
      </pc:sldChg>
      <pc:sldChg chg="addSp delSp modSp add mod modAnim">
        <pc:chgData name="Oliv Her" userId="b658e2c5d2dce98e" providerId="LiveId" clId="{7232B50C-8E0E-B348-AF29-CF84C813D261}" dt="2022-03-24T13:42:07.190" v="172" actId="20577"/>
        <pc:sldMkLst>
          <pc:docMk/>
          <pc:sldMk cId="144080753" sldId="269"/>
        </pc:sldMkLst>
        <pc:spChg chg="mod">
          <ac:chgData name="Oliv Her" userId="b658e2c5d2dce98e" providerId="LiveId" clId="{7232B50C-8E0E-B348-AF29-CF84C813D261}" dt="2022-03-24T13:39:16.805" v="139" actId="20577"/>
          <ac:spMkLst>
            <pc:docMk/>
            <pc:sldMk cId="144080753" sldId="269"/>
            <ac:spMk id="2" creationId="{EC95A072-2CE1-42A1-B772-76A3C8A48792}"/>
          </ac:spMkLst>
        </pc:spChg>
        <pc:spChg chg="add del mod">
          <ac:chgData name="Oliv Her" userId="b658e2c5d2dce98e" providerId="LiveId" clId="{7232B50C-8E0E-B348-AF29-CF84C813D261}" dt="2022-03-24T13:42:07.190" v="172" actId="20577"/>
          <ac:spMkLst>
            <pc:docMk/>
            <pc:sldMk cId="144080753" sldId="269"/>
            <ac:spMk id="3" creationId="{6977FF04-8712-4743-81B0-5F7048E50DAA}"/>
          </ac:spMkLst>
        </pc:spChg>
        <pc:spChg chg="add mod">
          <ac:chgData name="Oliv Her" userId="b658e2c5d2dce98e" providerId="LiveId" clId="{7232B50C-8E0E-B348-AF29-CF84C813D261}" dt="2022-03-24T13:39:36.642" v="146" actId="1076"/>
          <ac:spMkLst>
            <pc:docMk/>
            <pc:sldMk cId="144080753" sldId="269"/>
            <ac:spMk id="4" creationId="{700251D3-92E0-6D49-9BB8-804E385970B7}"/>
          </ac:spMkLst>
        </pc:spChg>
        <pc:spChg chg="del">
          <ac:chgData name="Oliv Her" userId="b658e2c5d2dce98e" providerId="LiveId" clId="{7232B50C-8E0E-B348-AF29-CF84C813D261}" dt="2022-03-24T13:39:20.094" v="140" actId="478"/>
          <ac:spMkLst>
            <pc:docMk/>
            <pc:sldMk cId="144080753" sldId="269"/>
            <ac:spMk id="6" creationId="{6CCBDE44-C985-8342-B6B6-B320C3FCD859}"/>
          </ac:spMkLst>
        </pc:spChg>
        <pc:spChg chg="del">
          <ac:chgData name="Oliv Her" userId="b658e2c5d2dce98e" providerId="LiveId" clId="{7232B50C-8E0E-B348-AF29-CF84C813D261}" dt="2022-03-24T13:39:25.032" v="141" actId="478"/>
          <ac:spMkLst>
            <pc:docMk/>
            <pc:sldMk cId="144080753" sldId="269"/>
            <ac:spMk id="13" creationId="{422044B0-D751-DE4E-AEF1-B347BC853C12}"/>
          </ac:spMkLst>
        </pc:spChg>
        <pc:spChg chg="del">
          <ac:chgData name="Oliv Her" userId="b658e2c5d2dce98e" providerId="LiveId" clId="{7232B50C-8E0E-B348-AF29-CF84C813D261}" dt="2022-03-24T13:39:25.032" v="141" actId="478"/>
          <ac:spMkLst>
            <pc:docMk/>
            <pc:sldMk cId="144080753" sldId="269"/>
            <ac:spMk id="14" creationId="{13C16DA4-FCA7-5D4F-9F80-5A17328D957F}"/>
          </ac:spMkLst>
        </pc:spChg>
        <pc:spChg chg="del">
          <ac:chgData name="Oliv Her" userId="b658e2c5d2dce98e" providerId="LiveId" clId="{7232B50C-8E0E-B348-AF29-CF84C813D261}" dt="2022-03-24T13:39:31.412" v="144" actId="478"/>
          <ac:spMkLst>
            <pc:docMk/>
            <pc:sldMk cId="144080753" sldId="269"/>
            <ac:spMk id="15" creationId="{FA82A5DC-F6C7-4B4D-AB94-27EAC3DC6F08}"/>
          </ac:spMkLst>
        </pc:spChg>
        <pc:picChg chg="del">
          <ac:chgData name="Oliv Her" userId="b658e2c5d2dce98e" providerId="LiveId" clId="{7232B50C-8E0E-B348-AF29-CF84C813D261}" dt="2022-03-24T13:39:25.032" v="141" actId="478"/>
          <ac:picMkLst>
            <pc:docMk/>
            <pc:sldMk cId="144080753" sldId="269"/>
            <ac:picMk id="7" creationId="{94623BFC-4706-FF4B-B29A-93A621266FBA}"/>
          </ac:picMkLst>
        </pc:picChg>
        <pc:picChg chg="del">
          <ac:chgData name="Oliv Her" userId="b658e2c5d2dce98e" providerId="LiveId" clId="{7232B50C-8E0E-B348-AF29-CF84C813D261}" dt="2022-03-24T13:39:25.032" v="141" actId="478"/>
          <ac:picMkLst>
            <pc:docMk/>
            <pc:sldMk cId="144080753" sldId="269"/>
            <ac:picMk id="8" creationId="{878CB4A2-9323-CE45-A61C-162DD23E05A9}"/>
          </ac:picMkLst>
        </pc:picChg>
        <pc:picChg chg="del">
          <ac:chgData name="Oliv Her" userId="b658e2c5d2dce98e" providerId="LiveId" clId="{7232B50C-8E0E-B348-AF29-CF84C813D261}" dt="2022-03-24T13:39:27.137" v="142" actId="478"/>
          <ac:picMkLst>
            <pc:docMk/>
            <pc:sldMk cId="144080753" sldId="269"/>
            <ac:picMk id="9" creationId="{87E27748-2AB8-A947-A558-72577B0DB72F}"/>
          </ac:picMkLst>
        </pc:picChg>
        <pc:picChg chg="del">
          <ac:chgData name="Oliv Her" userId="b658e2c5d2dce98e" providerId="LiveId" clId="{7232B50C-8E0E-B348-AF29-CF84C813D261}" dt="2022-03-24T13:39:25.032" v="141" actId="478"/>
          <ac:picMkLst>
            <pc:docMk/>
            <pc:sldMk cId="144080753" sldId="269"/>
            <ac:picMk id="10" creationId="{B0BFAD8E-3248-DF41-A99E-436967BCABBE}"/>
          </ac:picMkLst>
        </pc:picChg>
        <pc:picChg chg="del">
          <ac:chgData name="Oliv Her" userId="b658e2c5d2dce98e" providerId="LiveId" clId="{7232B50C-8E0E-B348-AF29-CF84C813D261}" dt="2022-03-24T13:39:28.629" v="143" actId="478"/>
          <ac:picMkLst>
            <pc:docMk/>
            <pc:sldMk cId="144080753" sldId="269"/>
            <ac:picMk id="11" creationId="{28CD22BA-297E-7C41-9F0C-9ABD80B2062A}"/>
          </ac:picMkLst>
        </pc:picChg>
        <pc:picChg chg="del">
          <ac:chgData name="Oliv Her" userId="b658e2c5d2dce98e" providerId="LiveId" clId="{7232B50C-8E0E-B348-AF29-CF84C813D261}" dt="2022-03-24T13:39:25.032" v="141" actId="478"/>
          <ac:picMkLst>
            <pc:docMk/>
            <pc:sldMk cId="144080753" sldId="269"/>
            <ac:picMk id="12" creationId="{E6C7D6AD-8973-6F44-905F-F5418556D46E}"/>
          </ac:picMkLst>
        </pc:picChg>
        <pc:picChg chg="add mod">
          <ac:chgData name="Oliv Her" userId="b658e2c5d2dce98e" providerId="LiveId" clId="{7232B50C-8E0E-B348-AF29-CF84C813D261}" dt="2022-03-24T13:39:40.782" v="147" actId="1076"/>
          <ac:picMkLst>
            <pc:docMk/>
            <pc:sldMk cId="144080753" sldId="269"/>
            <ac:picMk id="1025" creationId="{8D5C93DD-D8E6-6A45-AE89-DACF7E4781BA}"/>
          </ac:picMkLst>
        </pc:picChg>
      </pc:sldChg>
      <pc:sldChg chg="addSp delSp modSp add mod modAnim">
        <pc:chgData name="Oliv Her" userId="b658e2c5d2dce98e" providerId="LiveId" clId="{7232B50C-8E0E-B348-AF29-CF84C813D261}" dt="2022-03-24T13:47:09.463" v="278" actId="1076"/>
        <pc:sldMkLst>
          <pc:docMk/>
          <pc:sldMk cId="3525400386" sldId="270"/>
        </pc:sldMkLst>
        <pc:spChg chg="mod">
          <ac:chgData name="Oliv Her" userId="b658e2c5d2dce98e" providerId="LiveId" clId="{7232B50C-8E0E-B348-AF29-CF84C813D261}" dt="2022-03-24T13:45:01.407" v="248" actId="20577"/>
          <ac:spMkLst>
            <pc:docMk/>
            <pc:sldMk cId="3525400386" sldId="270"/>
            <ac:spMk id="2" creationId="{EC95A072-2CE1-42A1-B772-76A3C8A48792}"/>
          </ac:spMkLst>
        </pc:spChg>
        <pc:spChg chg="del mod">
          <ac:chgData name="Oliv Her" userId="b658e2c5d2dce98e" providerId="LiveId" clId="{7232B50C-8E0E-B348-AF29-CF84C813D261}" dt="2022-03-24T13:42:30.605" v="175" actId="478"/>
          <ac:spMkLst>
            <pc:docMk/>
            <pc:sldMk cId="3525400386" sldId="270"/>
            <ac:spMk id="3" creationId="{6977FF04-8712-4743-81B0-5F7048E50DAA}"/>
          </ac:spMkLst>
        </pc:spChg>
        <pc:spChg chg="del">
          <ac:chgData name="Oliv Her" userId="b658e2c5d2dce98e" providerId="LiveId" clId="{7232B50C-8E0E-B348-AF29-CF84C813D261}" dt="2022-03-24T13:43:44.013" v="222" actId="478"/>
          <ac:spMkLst>
            <pc:docMk/>
            <pc:sldMk cId="3525400386" sldId="270"/>
            <ac:spMk id="4" creationId="{700251D3-92E0-6D49-9BB8-804E385970B7}"/>
          </ac:spMkLst>
        </pc:spChg>
        <pc:spChg chg="add mod">
          <ac:chgData name="Oliv Her" userId="b658e2c5d2dce98e" providerId="LiveId" clId="{7232B50C-8E0E-B348-AF29-CF84C813D261}" dt="2022-03-24T13:45:35.864" v="261" actId="1076"/>
          <ac:spMkLst>
            <pc:docMk/>
            <pc:sldMk cId="3525400386" sldId="270"/>
            <ac:spMk id="5" creationId="{DA3F66CD-E31B-1B4E-8016-7C4B05A33C07}"/>
          </ac:spMkLst>
        </pc:spChg>
        <pc:spChg chg="add mod">
          <ac:chgData name="Oliv Her" userId="b658e2c5d2dce98e" providerId="LiveId" clId="{7232B50C-8E0E-B348-AF29-CF84C813D261}" dt="2022-03-24T13:46:28.682" v="273" actId="1076"/>
          <ac:spMkLst>
            <pc:docMk/>
            <pc:sldMk cId="3525400386" sldId="270"/>
            <ac:spMk id="9" creationId="{CA48CD65-6C88-1445-876D-F2C7EDDEAE5F}"/>
          </ac:spMkLst>
        </pc:spChg>
        <pc:spChg chg="add mod">
          <ac:chgData name="Oliv Her" userId="b658e2c5d2dce98e" providerId="LiveId" clId="{7232B50C-8E0E-B348-AF29-CF84C813D261}" dt="2022-03-24T13:45:39.809" v="262" actId="1076"/>
          <ac:spMkLst>
            <pc:docMk/>
            <pc:sldMk cId="3525400386" sldId="270"/>
            <ac:spMk id="10" creationId="{CBD99590-D7FF-A24A-B1AB-CDFB8FFFB765}"/>
          </ac:spMkLst>
        </pc:spChg>
        <pc:spChg chg="add mod">
          <ac:chgData name="Oliv Her" userId="b658e2c5d2dce98e" providerId="LiveId" clId="{7232B50C-8E0E-B348-AF29-CF84C813D261}" dt="2022-03-24T13:45:43.498" v="263" actId="1076"/>
          <ac:spMkLst>
            <pc:docMk/>
            <pc:sldMk cId="3525400386" sldId="270"/>
            <ac:spMk id="11" creationId="{795CEDE3-838E-8444-8593-DEE4CE9CB96F}"/>
          </ac:spMkLst>
        </pc:spChg>
        <pc:picChg chg="add mod">
          <ac:chgData name="Oliv Her" userId="b658e2c5d2dce98e" providerId="LiveId" clId="{7232B50C-8E0E-B348-AF29-CF84C813D261}" dt="2022-03-24T13:43:07.361" v="189" actId="1076"/>
          <ac:picMkLst>
            <pc:docMk/>
            <pc:sldMk cId="3525400386" sldId="270"/>
            <ac:picMk id="6" creationId="{3B6C2081-A190-AA4B-BB16-09D6A7876C82}"/>
          </ac:picMkLst>
        </pc:picChg>
        <pc:picChg chg="add mod">
          <ac:chgData name="Oliv Her" userId="b658e2c5d2dce98e" providerId="LiveId" clId="{7232B50C-8E0E-B348-AF29-CF84C813D261}" dt="2022-03-24T13:43:11.974" v="191" actId="1076"/>
          <ac:picMkLst>
            <pc:docMk/>
            <pc:sldMk cId="3525400386" sldId="270"/>
            <ac:picMk id="7" creationId="{1B887486-CFF3-4F46-AA7F-7B73E51A84E3}"/>
          </ac:picMkLst>
        </pc:picChg>
        <pc:picChg chg="add mod">
          <ac:chgData name="Oliv Her" userId="b658e2c5d2dce98e" providerId="LiveId" clId="{7232B50C-8E0E-B348-AF29-CF84C813D261}" dt="2022-03-24T13:43:09.780" v="190" actId="1076"/>
          <ac:picMkLst>
            <pc:docMk/>
            <pc:sldMk cId="3525400386" sldId="270"/>
            <ac:picMk id="8" creationId="{CB301D4E-147B-064C-9783-AC2293EAA855}"/>
          </ac:picMkLst>
        </pc:picChg>
        <pc:picChg chg="add mod">
          <ac:chgData name="Oliv Her" userId="b658e2c5d2dce98e" providerId="LiveId" clId="{7232B50C-8E0E-B348-AF29-CF84C813D261}" dt="2022-03-24T13:47:09.463" v="278" actId="1076"/>
          <ac:picMkLst>
            <pc:docMk/>
            <pc:sldMk cId="3525400386" sldId="270"/>
            <ac:picMk id="13" creationId="{546B29C6-6202-7B49-A28A-9744E7FD31C6}"/>
          </ac:picMkLst>
        </pc:picChg>
        <pc:picChg chg="del">
          <ac:chgData name="Oliv Her" userId="b658e2c5d2dce98e" providerId="LiveId" clId="{7232B50C-8E0E-B348-AF29-CF84C813D261}" dt="2022-03-24T13:42:32.277" v="176" actId="478"/>
          <ac:picMkLst>
            <pc:docMk/>
            <pc:sldMk cId="3525400386" sldId="270"/>
            <ac:picMk id="1025" creationId="{8D5C93DD-D8E6-6A45-AE89-DACF7E4781BA}"/>
          </ac:picMkLst>
        </pc:picChg>
      </pc:sldChg>
      <pc:sldChg chg="addSp delSp modSp add mod delAnim modAnim">
        <pc:chgData name="Oliv Her" userId="b658e2c5d2dce98e" providerId="LiveId" clId="{7232B50C-8E0E-B348-AF29-CF84C813D261}" dt="2022-03-24T13:49:00.522" v="294"/>
        <pc:sldMkLst>
          <pc:docMk/>
          <pc:sldMk cId="3647409549" sldId="271"/>
        </pc:sldMkLst>
        <pc:spChg chg="mod">
          <ac:chgData name="Oliv Her" userId="b658e2c5d2dce98e" providerId="LiveId" clId="{7232B50C-8E0E-B348-AF29-CF84C813D261}" dt="2022-03-24T13:45:09.560" v="254" actId="20577"/>
          <ac:spMkLst>
            <pc:docMk/>
            <pc:sldMk cId="3647409549" sldId="271"/>
            <ac:spMk id="2" creationId="{EC95A072-2CE1-42A1-B772-76A3C8A48792}"/>
          </ac:spMkLst>
        </pc:spChg>
        <pc:spChg chg="add mod">
          <ac:chgData name="Oliv Her" userId="b658e2c5d2dce98e" providerId="LiveId" clId="{7232B50C-8E0E-B348-AF29-CF84C813D261}" dt="2022-03-24T13:48:41.266" v="292" actId="20577"/>
          <ac:spMkLst>
            <pc:docMk/>
            <pc:sldMk cId="3647409549" sldId="271"/>
            <ac:spMk id="3" creationId="{69419E86-43A9-4A45-B506-541593D4E4EB}"/>
          </ac:spMkLst>
        </pc:spChg>
        <pc:spChg chg="del">
          <ac:chgData name="Oliv Her" userId="b658e2c5d2dce98e" providerId="LiveId" clId="{7232B50C-8E0E-B348-AF29-CF84C813D261}" dt="2022-03-24T13:45:14.185" v="256" actId="478"/>
          <ac:spMkLst>
            <pc:docMk/>
            <pc:sldMk cId="3647409549" sldId="271"/>
            <ac:spMk id="5" creationId="{DA3F66CD-E31B-1B4E-8016-7C4B05A33C07}"/>
          </ac:spMkLst>
        </pc:spChg>
        <pc:spChg chg="del">
          <ac:chgData name="Oliv Her" userId="b658e2c5d2dce98e" providerId="LiveId" clId="{7232B50C-8E0E-B348-AF29-CF84C813D261}" dt="2022-03-24T13:45:18.609" v="258" actId="478"/>
          <ac:spMkLst>
            <pc:docMk/>
            <pc:sldMk cId="3647409549" sldId="271"/>
            <ac:spMk id="10" creationId="{CBD99590-D7FF-A24A-B1AB-CDFB8FFFB765}"/>
          </ac:spMkLst>
        </pc:spChg>
        <pc:spChg chg="del">
          <ac:chgData name="Oliv Her" userId="b658e2c5d2dce98e" providerId="LiveId" clId="{7232B50C-8E0E-B348-AF29-CF84C813D261}" dt="2022-03-24T13:45:22.695" v="260" actId="478"/>
          <ac:spMkLst>
            <pc:docMk/>
            <pc:sldMk cId="3647409549" sldId="271"/>
            <ac:spMk id="11" creationId="{795CEDE3-838E-8444-8593-DEE4CE9CB96F}"/>
          </ac:spMkLst>
        </pc:spChg>
        <pc:spChg chg="add mod">
          <ac:chgData name="Oliv Her" userId="b658e2c5d2dce98e" providerId="LiveId" clId="{7232B50C-8E0E-B348-AF29-CF84C813D261}" dt="2022-03-24T13:47:52.235" v="285" actId="1076"/>
          <ac:spMkLst>
            <pc:docMk/>
            <pc:sldMk cId="3647409549" sldId="271"/>
            <ac:spMk id="15" creationId="{F6736F4D-1EDE-2F43-B64C-359781CF4465}"/>
          </ac:spMkLst>
        </pc:spChg>
        <pc:picChg chg="del">
          <ac:chgData name="Oliv Her" userId="b658e2c5d2dce98e" providerId="LiveId" clId="{7232B50C-8E0E-B348-AF29-CF84C813D261}" dt="2022-03-24T13:45:11.727" v="255" actId="478"/>
          <ac:picMkLst>
            <pc:docMk/>
            <pc:sldMk cId="3647409549" sldId="271"/>
            <ac:picMk id="6" creationId="{3B6C2081-A190-AA4B-BB16-09D6A7876C82}"/>
          </ac:picMkLst>
        </pc:picChg>
        <pc:picChg chg="del">
          <ac:chgData name="Oliv Her" userId="b658e2c5d2dce98e" providerId="LiveId" clId="{7232B50C-8E0E-B348-AF29-CF84C813D261}" dt="2022-03-24T13:45:15.591" v="257" actId="478"/>
          <ac:picMkLst>
            <pc:docMk/>
            <pc:sldMk cId="3647409549" sldId="271"/>
            <ac:picMk id="7" creationId="{1B887486-CFF3-4F46-AA7F-7B73E51A84E3}"/>
          </ac:picMkLst>
        </pc:picChg>
        <pc:picChg chg="del">
          <ac:chgData name="Oliv Her" userId="b658e2c5d2dce98e" providerId="LiveId" clId="{7232B50C-8E0E-B348-AF29-CF84C813D261}" dt="2022-03-24T13:45:20.102" v="259" actId="478"/>
          <ac:picMkLst>
            <pc:docMk/>
            <pc:sldMk cId="3647409549" sldId="271"/>
            <ac:picMk id="8" creationId="{CB301D4E-147B-064C-9783-AC2293EAA855}"/>
          </ac:picMkLst>
        </pc:picChg>
        <pc:picChg chg="add mod">
          <ac:chgData name="Oliv Her" userId="b658e2c5d2dce98e" providerId="LiveId" clId="{7232B50C-8E0E-B348-AF29-CF84C813D261}" dt="2022-03-24T13:47:34.754" v="280" actId="1076"/>
          <ac:picMkLst>
            <pc:docMk/>
            <pc:sldMk cId="3647409549" sldId="271"/>
            <ac:picMk id="9" creationId="{8C7FA78D-A534-F34D-9364-1C5765967990}"/>
          </ac:picMkLst>
        </pc:picChg>
        <pc:picChg chg="add mod">
          <ac:chgData name="Oliv Her" userId="b658e2c5d2dce98e" providerId="LiveId" clId="{7232B50C-8E0E-B348-AF29-CF84C813D261}" dt="2022-03-24T13:47:44.112" v="283" actId="1076"/>
          <ac:picMkLst>
            <pc:docMk/>
            <pc:sldMk cId="3647409549" sldId="271"/>
            <ac:picMk id="12" creationId="{EA3D544B-DB68-3A4F-816F-D5FFDBEA9E1F}"/>
          </ac:picMkLst>
        </pc:picChg>
        <pc:picChg chg="add mod">
          <ac:chgData name="Oliv Her" userId="b658e2c5d2dce98e" providerId="LiveId" clId="{7232B50C-8E0E-B348-AF29-CF84C813D261}" dt="2022-03-24T13:47:40.899" v="282" actId="1076"/>
          <ac:picMkLst>
            <pc:docMk/>
            <pc:sldMk cId="3647409549" sldId="271"/>
            <ac:picMk id="13" creationId="{7FC613DB-145D-8043-B2A6-8EDB2B1DE7B5}"/>
          </ac:picMkLst>
        </pc:picChg>
        <pc:picChg chg="add mod">
          <ac:chgData name="Oliv Her" userId="b658e2c5d2dce98e" providerId="LiveId" clId="{7232B50C-8E0E-B348-AF29-CF84C813D261}" dt="2022-03-24T13:47:48.255" v="284" actId="1076"/>
          <ac:picMkLst>
            <pc:docMk/>
            <pc:sldMk cId="3647409549" sldId="271"/>
            <ac:picMk id="14" creationId="{8EF1BFA2-2327-F049-A878-0778BDC37D9F}"/>
          </ac:picMkLst>
        </pc:picChg>
      </pc:sldChg>
      <pc:sldChg chg="addSp delSp modSp add mod addAnim delAnim modAnim">
        <pc:chgData name="Oliv Her" userId="b658e2c5d2dce98e" providerId="LiveId" clId="{7232B50C-8E0E-B348-AF29-CF84C813D261}" dt="2022-03-24T13:51:39.895" v="353"/>
        <pc:sldMkLst>
          <pc:docMk/>
          <pc:sldMk cId="396066538" sldId="272"/>
        </pc:sldMkLst>
        <pc:spChg chg="mod">
          <ac:chgData name="Oliv Her" userId="b658e2c5d2dce98e" providerId="LiveId" clId="{7232B50C-8E0E-B348-AF29-CF84C813D261}" dt="2022-03-24T13:49:30.231" v="306" actId="20577"/>
          <ac:spMkLst>
            <pc:docMk/>
            <pc:sldMk cId="396066538" sldId="272"/>
            <ac:spMk id="2" creationId="{EC95A072-2CE1-42A1-B772-76A3C8A48792}"/>
          </ac:spMkLst>
        </pc:spChg>
        <pc:spChg chg="del">
          <ac:chgData name="Oliv Her" userId="b658e2c5d2dce98e" providerId="LiveId" clId="{7232B50C-8E0E-B348-AF29-CF84C813D261}" dt="2022-03-24T13:49:42.737" v="311" actId="478"/>
          <ac:spMkLst>
            <pc:docMk/>
            <pc:sldMk cId="396066538" sldId="272"/>
            <ac:spMk id="3" creationId="{69419E86-43A9-4A45-B506-541593D4E4EB}"/>
          </ac:spMkLst>
        </pc:spChg>
        <pc:spChg chg="del">
          <ac:chgData name="Oliv Her" userId="b658e2c5d2dce98e" providerId="LiveId" clId="{7232B50C-8E0E-B348-AF29-CF84C813D261}" dt="2022-03-24T13:49:42.737" v="311" actId="478"/>
          <ac:spMkLst>
            <pc:docMk/>
            <pc:sldMk cId="396066538" sldId="272"/>
            <ac:spMk id="15" creationId="{F6736F4D-1EDE-2F43-B64C-359781CF4465}"/>
          </ac:spMkLst>
        </pc:spChg>
        <pc:spChg chg="add mod">
          <ac:chgData name="Oliv Her" userId="b658e2c5d2dce98e" providerId="LiveId" clId="{7232B50C-8E0E-B348-AF29-CF84C813D261}" dt="2022-03-24T13:51:15.390" v="352" actId="20577"/>
          <ac:spMkLst>
            <pc:docMk/>
            <pc:sldMk cId="396066538" sldId="272"/>
            <ac:spMk id="16" creationId="{C72C49DE-AEB7-084E-8639-738E8292F202}"/>
          </ac:spMkLst>
        </pc:spChg>
        <pc:spChg chg="add del mod">
          <ac:chgData name="Oliv Her" userId="b658e2c5d2dce98e" providerId="LiveId" clId="{7232B50C-8E0E-B348-AF29-CF84C813D261}" dt="2022-03-24T13:51:08.936" v="351" actId="20577"/>
          <ac:spMkLst>
            <pc:docMk/>
            <pc:sldMk cId="396066538" sldId="272"/>
            <ac:spMk id="17" creationId="{0965E863-943F-4F43-BAFA-5B43554ED133}"/>
          </ac:spMkLst>
        </pc:spChg>
        <pc:spChg chg="add mod">
          <ac:chgData name="Oliv Her" userId="b658e2c5d2dce98e" providerId="LiveId" clId="{7232B50C-8E0E-B348-AF29-CF84C813D261}" dt="2022-03-24T13:51:39.895" v="353"/>
          <ac:spMkLst>
            <pc:docMk/>
            <pc:sldMk cId="396066538" sldId="272"/>
            <ac:spMk id="18" creationId="{103CED71-4F1A-EB48-8465-73E682B5D87F}"/>
          </ac:spMkLst>
        </pc:spChg>
        <pc:picChg chg="del">
          <ac:chgData name="Oliv Her" userId="b658e2c5d2dce98e" providerId="LiveId" clId="{7232B50C-8E0E-B348-AF29-CF84C813D261}" dt="2022-03-24T13:49:33.452" v="308" actId="478"/>
          <ac:picMkLst>
            <pc:docMk/>
            <pc:sldMk cId="396066538" sldId="272"/>
            <ac:picMk id="9" creationId="{8C7FA78D-A534-F34D-9364-1C5765967990}"/>
          </ac:picMkLst>
        </pc:picChg>
        <pc:picChg chg="add mod">
          <ac:chgData name="Oliv Her" userId="b658e2c5d2dce98e" providerId="LiveId" clId="{7232B50C-8E0E-B348-AF29-CF84C813D261}" dt="2022-03-24T13:50:31.366" v="317" actId="14100"/>
          <ac:picMkLst>
            <pc:docMk/>
            <pc:sldMk cId="396066538" sldId="272"/>
            <ac:picMk id="10" creationId="{03E4E63D-F760-884F-8104-622C0942DC91}"/>
          </ac:picMkLst>
        </pc:picChg>
        <pc:picChg chg="add mod">
          <ac:chgData name="Oliv Her" userId="b658e2c5d2dce98e" providerId="LiveId" clId="{7232B50C-8E0E-B348-AF29-CF84C813D261}" dt="2022-03-24T13:50:27.070" v="316" actId="1076"/>
          <ac:picMkLst>
            <pc:docMk/>
            <pc:sldMk cId="396066538" sldId="272"/>
            <ac:picMk id="11" creationId="{973FF19A-8EAA-8443-A49C-7BE0A7C6D7F6}"/>
          </ac:picMkLst>
        </pc:picChg>
        <pc:picChg chg="del">
          <ac:chgData name="Oliv Her" userId="b658e2c5d2dce98e" providerId="LiveId" clId="{7232B50C-8E0E-B348-AF29-CF84C813D261}" dt="2022-03-24T13:49:31.914" v="307" actId="478"/>
          <ac:picMkLst>
            <pc:docMk/>
            <pc:sldMk cId="396066538" sldId="272"/>
            <ac:picMk id="12" creationId="{EA3D544B-DB68-3A4F-816F-D5FFDBEA9E1F}"/>
          </ac:picMkLst>
        </pc:picChg>
        <pc:picChg chg="del">
          <ac:chgData name="Oliv Her" userId="b658e2c5d2dce98e" providerId="LiveId" clId="{7232B50C-8E0E-B348-AF29-CF84C813D261}" dt="2022-03-24T13:49:34.778" v="309" actId="478"/>
          <ac:picMkLst>
            <pc:docMk/>
            <pc:sldMk cId="396066538" sldId="272"/>
            <ac:picMk id="13" creationId="{7FC613DB-145D-8043-B2A6-8EDB2B1DE7B5}"/>
          </ac:picMkLst>
        </pc:picChg>
        <pc:picChg chg="del">
          <ac:chgData name="Oliv Her" userId="b658e2c5d2dce98e" providerId="LiveId" clId="{7232B50C-8E0E-B348-AF29-CF84C813D261}" dt="2022-03-24T13:49:36.574" v="310" actId="478"/>
          <ac:picMkLst>
            <pc:docMk/>
            <pc:sldMk cId="396066538" sldId="272"/>
            <ac:picMk id="14" creationId="{8EF1BFA2-2327-F049-A878-0778BDC37D9F}"/>
          </ac:picMkLst>
        </pc:picChg>
      </pc:sldChg>
      <pc:sldChg chg="addSp delSp modSp add mod delAnim modAnim">
        <pc:chgData name="Oliv Her" userId="b658e2c5d2dce98e" providerId="LiveId" clId="{7232B50C-8E0E-B348-AF29-CF84C813D261}" dt="2022-04-11T20:28:43.817" v="523" actId="313"/>
        <pc:sldMkLst>
          <pc:docMk/>
          <pc:sldMk cId="1257466556" sldId="273"/>
        </pc:sldMkLst>
        <pc:spChg chg="mod">
          <ac:chgData name="Oliv Her" userId="b658e2c5d2dce98e" providerId="LiveId" clId="{7232B50C-8E0E-B348-AF29-CF84C813D261}" dt="2022-03-24T13:52:01.906" v="356" actId="20577"/>
          <ac:spMkLst>
            <pc:docMk/>
            <pc:sldMk cId="1257466556" sldId="273"/>
            <ac:spMk id="2" creationId="{EC95A072-2CE1-42A1-B772-76A3C8A48792}"/>
          </ac:spMkLst>
        </pc:spChg>
        <pc:spChg chg="add del mod">
          <ac:chgData name="Oliv Her" userId="b658e2c5d2dce98e" providerId="LiveId" clId="{7232B50C-8E0E-B348-AF29-CF84C813D261}" dt="2022-03-24T13:53:38.426" v="372"/>
          <ac:spMkLst>
            <pc:docMk/>
            <pc:sldMk cId="1257466556" sldId="273"/>
            <ac:spMk id="4" creationId="{19B26B1F-41D9-1845-936C-F2CFD929E993}"/>
          </ac:spMkLst>
        </pc:spChg>
        <pc:spChg chg="add del mod">
          <ac:chgData name="Oliv Her" userId="b658e2c5d2dce98e" providerId="LiveId" clId="{7232B50C-8E0E-B348-AF29-CF84C813D261}" dt="2022-03-24T13:53:38.426" v="372"/>
          <ac:spMkLst>
            <pc:docMk/>
            <pc:sldMk cId="1257466556" sldId="273"/>
            <ac:spMk id="5" creationId="{7F9C2CD7-A850-B048-A54E-3F0FA77D4403}"/>
          </ac:spMkLst>
        </pc:spChg>
        <pc:spChg chg="add del mod">
          <ac:chgData name="Oliv Her" userId="b658e2c5d2dce98e" providerId="LiveId" clId="{7232B50C-8E0E-B348-AF29-CF84C813D261}" dt="2022-03-24T13:53:38.426" v="372"/>
          <ac:spMkLst>
            <pc:docMk/>
            <pc:sldMk cId="1257466556" sldId="273"/>
            <ac:spMk id="6" creationId="{2E835AB2-D1FB-074B-9EF7-78D2DA37ACA9}"/>
          </ac:spMkLst>
        </pc:spChg>
        <pc:spChg chg="add del mod">
          <ac:chgData name="Oliv Her" userId="b658e2c5d2dce98e" providerId="LiveId" clId="{7232B50C-8E0E-B348-AF29-CF84C813D261}" dt="2022-03-24T13:53:38.426" v="372"/>
          <ac:spMkLst>
            <pc:docMk/>
            <pc:sldMk cId="1257466556" sldId="273"/>
            <ac:spMk id="7" creationId="{FEBCBD31-8AB4-174F-8A68-05EF232DAB18}"/>
          </ac:spMkLst>
        </pc:spChg>
        <pc:spChg chg="del">
          <ac:chgData name="Oliv Her" userId="b658e2c5d2dce98e" providerId="LiveId" clId="{7232B50C-8E0E-B348-AF29-CF84C813D261}" dt="2022-03-24T13:52:09.647" v="359" actId="478"/>
          <ac:spMkLst>
            <pc:docMk/>
            <pc:sldMk cId="1257466556" sldId="273"/>
            <ac:spMk id="16" creationId="{C72C49DE-AEB7-084E-8639-738E8292F202}"/>
          </ac:spMkLst>
        </pc:spChg>
        <pc:spChg chg="del">
          <ac:chgData name="Oliv Her" userId="b658e2c5d2dce98e" providerId="LiveId" clId="{7232B50C-8E0E-B348-AF29-CF84C813D261}" dt="2022-03-24T13:52:09.647" v="359" actId="478"/>
          <ac:spMkLst>
            <pc:docMk/>
            <pc:sldMk cId="1257466556" sldId="273"/>
            <ac:spMk id="17" creationId="{0965E863-943F-4F43-BAFA-5B43554ED133}"/>
          </ac:spMkLst>
        </pc:spChg>
        <pc:spChg chg="del">
          <ac:chgData name="Oliv Her" userId="b658e2c5d2dce98e" providerId="LiveId" clId="{7232B50C-8E0E-B348-AF29-CF84C813D261}" dt="2022-03-24T13:52:09.647" v="359" actId="478"/>
          <ac:spMkLst>
            <pc:docMk/>
            <pc:sldMk cId="1257466556" sldId="273"/>
            <ac:spMk id="18" creationId="{103CED71-4F1A-EB48-8465-73E682B5D87F}"/>
          </ac:spMkLst>
        </pc:spChg>
        <pc:spChg chg="add mod">
          <ac:chgData name="Oliv Her" userId="b658e2c5d2dce98e" providerId="LiveId" clId="{7232B50C-8E0E-B348-AF29-CF84C813D261}" dt="2022-03-24T13:55:45.453" v="419" actId="1076"/>
          <ac:spMkLst>
            <pc:docMk/>
            <pc:sldMk cId="1257466556" sldId="273"/>
            <ac:spMk id="19" creationId="{A67BB4B7-B039-4543-8D5B-FEB97FC70EE1}"/>
          </ac:spMkLst>
        </pc:spChg>
        <pc:spChg chg="add mod">
          <ac:chgData name="Oliv Her" userId="b658e2c5d2dce98e" providerId="LiveId" clId="{7232B50C-8E0E-B348-AF29-CF84C813D261}" dt="2022-03-24T13:55:48.970" v="420" actId="1076"/>
          <ac:spMkLst>
            <pc:docMk/>
            <pc:sldMk cId="1257466556" sldId="273"/>
            <ac:spMk id="20" creationId="{C2219D67-07DA-7B43-BE93-8E1269528CB6}"/>
          </ac:spMkLst>
        </pc:spChg>
        <pc:spChg chg="add mod">
          <ac:chgData name="Oliv Her" userId="b658e2c5d2dce98e" providerId="LiveId" clId="{7232B50C-8E0E-B348-AF29-CF84C813D261}" dt="2022-04-11T20:28:43.817" v="523" actId="313"/>
          <ac:spMkLst>
            <pc:docMk/>
            <pc:sldMk cId="1257466556" sldId="273"/>
            <ac:spMk id="24" creationId="{A823C8E4-664C-424D-8855-6B1DED2BE17E}"/>
          </ac:spMkLst>
        </pc:spChg>
        <pc:spChg chg="add mod">
          <ac:chgData name="Oliv Her" userId="b658e2c5d2dce98e" providerId="LiveId" clId="{7232B50C-8E0E-B348-AF29-CF84C813D261}" dt="2022-03-24T13:55:52.813" v="421" actId="1076"/>
          <ac:spMkLst>
            <pc:docMk/>
            <pc:sldMk cId="1257466556" sldId="273"/>
            <ac:spMk id="25" creationId="{F50FF7E4-6551-314E-96DE-E4CC5C0D3AB9}"/>
          </ac:spMkLst>
        </pc:spChg>
        <pc:grpChg chg="add mod">
          <ac:chgData name="Oliv Her" userId="b658e2c5d2dce98e" providerId="LiveId" clId="{7232B50C-8E0E-B348-AF29-CF84C813D261}" dt="2022-03-24T13:55:35.347" v="417" actId="1076"/>
          <ac:grpSpMkLst>
            <pc:docMk/>
            <pc:sldMk cId="1257466556" sldId="273"/>
            <ac:grpSpMk id="3" creationId="{900E2D8B-0501-8042-853B-594ACA51170B}"/>
          </ac:grpSpMkLst>
        </pc:grpChg>
        <pc:picChg chg="add mod">
          <ac:chgData name="Oliv Her" userId="b658e2c5d2dce98e" providerId="LiveId" clId="{7232B50C-8E0E-B348-AF29-CF84C813D261}" dt="2022-03-24T13:52:59.133" v="367" actId="1076"/>
          <ac:picMkLst>
            <pc:docMk/>
            <pc:sldMk cId="1257466556" sldId="273"/>
            <ac:picMk id="8" creationId="{0BC949D7-DF36-9C4D-B009-93332872F63F}"/>
          </ac:picMkLst>
        </pc:picChg>
        <pc:picChg chg="add mod">
          <ac:chgData name="Oliv Her" userId="b658e2c5d2dce98e" providerId="LiveId" clId="{7232B50C-8E0E-B348-AF29-CF84C813D261}" dt="2022-03-24T13:52:37.152" v="361" actId="1076"/>
          <ac:picMkLst>
            <pc:docMk/>
            <pc:sldMk cId="1257466556" sldId="273"/>
            <ac:picMk id="9" creationId="{A0B5EE2E-52AD-4946-82FB-A76F8FE5748E}"/>
          </ac:picMkLst>
        </pc:picChg>
        <pc:picChg chg="del">
          <ac:chgData name="Oliv Her" userId="b658e2c5d2dce98e" providerId="LiveId" clId="{7232B50C-8E0E-B348-AF29-CF84C813D261}" dt="2022-03-24T13:52:03.668" v="357" actId="478"/>
          <ac:picMkLst>
            <pc:docMk/>
            <pc:sldMk cId="1257466556" sldId="273"/>
            <ac:picMk id="10" creationId="{03E4E63D-F760-884F-8104-622C0942DC91}"/>
          </ac:picMkLst>
        </pc:picChg>
        <pc:picChg chg="del">
          <ac:chgData name="Oliv Her" userId="b658e2c5d2dce98e" providerId="LiveId" clId="{7232B50C-8E0E-B348-AF29-CF84C813D261}" dt="2022-03-24T13:52:05.422" v="358" actId="478"/>
          <ac:picMkLst>
            <pc:docMk/>
            <pc:sldMk cId="1257466556" sldId="273"/>
            <ac:picMk id="11" creationId="{973FF19A-8EAA-8443-A49C-7BE0A7C6D7F6}"/>
          </ac:picMkLst>
        </pc:picChg>
        <pc:picChg chg="add mod">
          <ac:chgData name="Oliv Her" userId="b658e2c5d2dce98e" providerId="LiveId" clId="{7232B50C-8E0E-B348-AF29-CF84C813D261}" dt="2022-03-24T13:52:57.375" v="366" actId="1076"/>
          <ac:picMkLst>
            <pc:docMk/>
            <pc:sldMk cId="1257466556" sldId="273"/>
            <ac:picMk id="12" creationId="{96C0CD71-ADBF-9B4E-9BF5-CD0EE3EB21D9}"/>
          </ac:picMkLst>
        </pc:picChg>
        <pc:cxnChg chg="add mod">
          <ac:chgData name="Oliv Her" userId="b658e2c5d2dce98e" providerId="LiveId" clId="{7232B50C-8E0E-B348-AF29-CF84C813D261}" dt="2022-03-24T13:52:37.152" v="361" actId="1076"/>
          <ac:cxnSpMkLst>
            <pc:docMk/>
            <pc:sldMk cId="1257466556" sldId="273"/>
            <ac:cxnSpMk id="13" creationId="{81D98026-E30D-BD4A-AA48-0558636DCF2B}"/>
          </ac:cxnSpMkLst>
        </pc:cxnChg>
        <pc:cxnChg chg="add mod">
          <ac:chgData name="Oliv Her" userId="b658e2c5d2dce98e" providerId="LiveId" clId="{7232B50C-8E0E-B348-AF29-CF84C813D261}" dt="2022-03-24T13:52:37.152" v="361" actId="1076"/>
          <ac:cxnSpMkLst>
            <pc:docMk/>
            <pc:sldMk cId="1257466556" sldId="273"/>
            <ac:cxnSpMk id="14" creationId="{22A5EB8A-75AD-CC46-AB95-C72568B83BB7}"/>
          </ac:cxnSpMkLst>
        </pc:cxnChg>
        <pc:cxnChg chg="add mod">
          <ac:chgData name="Oliv Her" userId="b658e2c5d2dce98e" providerId="LiveId" clId="{7232B50C-8E0E-B348-AF29-CF84C813D261}" dt="2022-03-24T13:52:37.152" v="361" actId="1076"/>
          <ac:cxnSpMkLst>
            <pc:docMk/>
            <pc:sldMk cId="1257466556" sldId="273"/>
            <ac:cxnSpMk id="15" creationId="{02799860-139B-3F44-9F9D-5889CDC9E624}"/>
          </ac:cxnSpMkLst>
        </pc:cxnChg>
        <pc:cxnChg chg="add del mod">
          <ac:chgData name="Oliv Her" userId="b658e2c5d2dce98e" providerId="LiveId" clId="{7232B50C-8E0E-B348-AF29-CF84C813D261}" dt="2022-03-24T13:53:38.426" v="372"/>
          <ac:cxnSpMkLst>
            <pc:docMk/>
            <pc:sldMk cId="1257466556" sldId="273"/>
            <ac:cxnSpMk id="21" creationId="{BFD82079-D8DB-5148-9BE4-09802358C876}"/>
          </ac:cxnSpMkLst>
        </pc:cxnChg>
        <pc:cxnChg chg="add del mod">
          <ac:chgData name="Oliv Her" userId="b658e2c5d2dce98e" providerId="LiveId" clId="{7232B50C-8E0E-B348-AF29-CF84C813D261}" dt="2022-03-24T13:53:38.426" v="372"/>
          <ac:cxnSpMkLst>
            <pc:docMk/>
            <pc:sldMk cId="1257466556" sldId="273"/>
            <ac:cxnSpMk id="22" creationId="{A098D5DE-112E-5848-A969-78B1F75E8502}"/>
          </ac:cxnSpMkLst>
        </pc:cxnChg>
        <pc:cxnChg chg="add del mod">
          <ac:chgData name="Oliv Her" userId="b658e2c5d2dce98e" providerId="LiveId" clId="{7232B50C-8E0E-B348-AF29-CF84C813D261}" dt="2022-03-24T13:53:38.426" v="372"/>
          <ac:cxnSpMkLst>
            <pc:docMk/>
            <pc:sldMk cId="1257466556" sldId="273"/>
            <ac:cxnSpMk id="23" creationId="{8A14BF70-9E99-3F4A-AE49-186C161A1C47}"/>
          </ac:cxnSpMkLst>
        </pc:cxnChg>
      </pc:sldChg>
      <pc:sldChg chg="addSp delSp modSp add mod delAnim">
        <pc:chgData name="Oliv Her" userId="b658e2c5d2dce98e" providerId="LiveId" clId="{7232B50C-8E0E-B348-AF29-CF84C813D261}" dt="2022-03-24T13:57:54.914" v="460" actId="207"/>
        <pc:sldMkLst>
          <pc:docMk/>
          <pc:sldMk cId="1456504246" sldId="274"/>
        </pc:sldMkLst>
        <pc:spChg chg="mod">
          <ac:chgData name="Oliv Her" userId="b658e2c5d2dce98e" providerId="LiveId" clId="{7232B50C-8E0E-B348-AF29-CF84C813D261}" dt="2022-03-24T13:56:31.926" v="445" actId="20577"/>
          <ac:spMkLst>
            <pc:docMk/>
            <pc:sldMk cId="1456504246" sldId="274"/>
            <ac:spMk id="2" creationId="{EC95A072-2CE1-42A1-B772-76A3C8A48792}"/>
          </ac:spMkLst>
        </pc:spChg>
        <pc:spChg chg="add mod">
          <ac:chgData name="Oliv Her" userId="b658e2c5d2dce98e" providerId="LiveId" clId="{7232B50C-8E0E-B348-AF29-CF84C813D261}" dt="2022-03-24T13:57:54.914" v="460" actId="207"/>
          <ac:spMkLst>
            <pc:docMk/>
            <pc:sldMk cId="1456504246" sldId="274"/>
            <ac:spMk id="4" creationId="{47A9D181-19F2-2A41-840B-58ADBBAD4F76}"/>
          </ac:spMkLst>
        </pc:spChg>
        <pc:spChg chg="del">
          <ac:chgData name="Oliv Her" userId="b658e2c5d2dce98e" providerId="LiveId" clId="{7232B50C-8E0E-B348-AF29-CF84C813D261}" dt="2022-03-24T13:56:41.391" v="448" actId="478"/>
          <ac:spMkLst>
            <pc:docMk/>
            <pc:sldMk cId="1456504246" sldId="274"/>
            <ac:spMk id="19" creationId="{A67BB4B7-B039-4543-8D5B-FEB97FC70EE1}"/>
          </ac:spMkLst>
        </pc:spChg>
        <pc:spChg chg="del">
          <ac:chgData name="Oliv Her" userId="b658e2c5d2dce98e" providerId="LiveId" clId="{7232B50C-8E0E-B348-AF29-CF84C813D261}" dt="2022-03-24T13:56:41.391" v="448" actId="478"/>
          <ac:spMkLst>
            <pc:docMk/>
            <pc:sldMk cId="1456504246" sldId="274"/>
            <ac:spMk id="20" creationId="{C2219D67-07DA-7B43-BE93-8E1269528CB6}"/>
          </ac:spMkLst>
        </pc:spChg>
        <pc:spChg chg="del">
          <ac:chgData name="Oliv Her" userId="b658e2c5d2dce98e" providerId="LiveId" clId="{7232B50C-8E0E-B348-AF29-CF84C813D261}" dt="2022-03-24T13:56:37.939" v="447" actId="478"/>
          <ac:spMkLst>
            <pc:docMk/>
            <pc:sldMk cId="1456504246" sldId="274"/>
            <ac:spMk id="24" creationId="{A823C8E4-664C-424D-8855-6B1DED2BE17E}"/>
          </ac:spMkLst>
        </pc:spChg>
        <pc:spChg chg="del">
          <ac:chgData name="Oliv Her" userId="b658e2c5d2dce98e" providerId="LiveId" clId="{7232B50C-8E0E-B348-AF29-CF84C813D261}" dt="2022-03-24T13:56:44.361" v="449" actId="478"/>
          <ac:spMkLst>
            <pc:docMk/>
            <pc:sldMk cId="1456504246" sldId="274"/>
            <ac:spMk id="25" creationId="{F50FF7E4-6551-314E-96DE-E4CC5C0D3AB9}"/>
          </ac:spMkLst>
        </pc:spChg>
        <pc:grpChg chg="del">
          <ac:chgData name="Oliv Her" userId="b658e2c5d2dce98e" providerId="LiveId" clId="{7232B50C-8E0E-B348-AF29-CF84C813D261}" dt="2022-03-24T13:56:35.339" v="446" actId="478"/>
          <ac:grpSpMkLst>
            <pc:docMk/>
            <pc:sldMk cId="1456504246" sldId="274"/>
            <ac:grpSpMk id="3" creationId="{900E2D8B-0501-8042-853B-594ACA51170B}"/>
          </ac:grpSpMkLst>
        </pc:grpChg>
        <pc:picChg chg="del">
          <ac:chgData name="Oliv Her" userId="b658e2c5d2dce98e" providerId="LiveId" clId="{7232B50C-8E0E-B348-AF29-CF84C813D261}" dt="2022-03-24T13:56:35.339" v="446" actId="478"/>
          <ac:picMkLst>
            <pc:docMk/>
            <pc:sldMk cId="1456504246" sldId="274"/>
            <ac:picMk id="8" creationId="{0BC949D7-DF36-9C4D-B009-93332872F63F}"/>
          </ac:picMkLst>
        </pc:picChg>
        <pc:picChg chg="del">
          <ac:chgData name="Oliv Her" userId="b658e2c5d2dce98e" providerId="LiveId" clId="{7232B50C-8E0E-B348-AF29-CF84C813D261}" dt="2022-03-24T13:56:35.339" v="446" actId="478"/>
          <ac:picMkLst>
            <pc:docMk/>
            <pc:sldMk cId="1456504246" sldId="274"/>
            <ac:picMk id="12" creationId="{96C0CD71-ADBF-9B4E-9BF5-CD0EE3EB21D9}"/>
          </ac:picMkLst>
        </pc:picChg>
        <pc:picChg chg="add mod">
          <ac:chgData name="Oliv Her" userId="b658e2c5d2dce98e" providerId="LiveId" clId="{7232B50C-8E0E-B348-AF29-CF84C813D261}" dt="2022-03-24T13:56:58.144" v="452" actId="1076"/>
          <ac:picMkLst>
            <pc:docMk/>
            <pc:sldMk cId="1456504246" sldId="274"/>
            <ac:picMk id="16" creationId="{7239B816-59FF-5444-A8EE-350F0AF269E0}"/>
          </ac:picMkLst>
        </pc:picChg>
        <pc:picChg chg="add mod">
          <ac:chgData name="Oliv Her" userId="b658e2c5d2dce98e" providerId="LiveId" clId="{7232B50C-8E0E-B348-AF29-CF84C813D261}" dt="2022-03-24T13:56:58.144" v="452" actId="1076"/>
          <ac:picMkLst>
            <pc:docMk/>
            <pc:sldMk cId="1456504246" sldId="274"/>
            <ac:picMk id="17" creationId="{1926274C-A1EE-D34A-A992-F0F70045AD2F}"/>
          </ac:picMkLst>
        </pc:picChg>
        <pc:picChg chg="add mod">
          <ac:chgData name="Oliv Her" userId="b658e2c5d2dce98e" providerId="LiveId" clId="{7232B50C-8E0E-B348-AF29-CF84C813D261}" dt="2022-03-24T13:56:58.144" v="452" actId="1076"/>
          <ac:picMkLst>
            <pc:docMk/>
            <pc:sldMk cId="1456504246" sldId="274"/>
            <ac:picMk id="18" creationId="{5CE88708-F5AE-AE42-807C-FA628D63DA5D}"/>
          </ac:picMkLst>
        </pc:picChg>
      </pc:sldChg>
    </pc:docChg>
  </pc:docChgLst>
  <pc:docChgLst>
    <pc:chgData name="Oliv Her" userId="b658e2c5d2dce98e" providerId="LiveId" clId="{1603923E-BC1C-9C4A-822D-61E7DD396282}"/>
    <pc:docChg chg="undo custSel addSld delSld modSld">
      <pc:chgData name="Oliv Her" userId="b658e2c5d2dce98e" providerId="LiveId" clId="{1603923E-BC1C-9C4A-822D-61E7DD396282}" dt="2022-04-21T08:45:07.992" v="2789" actId="931"/>
      <pc:docMkLst>
        <pc:docMk/>
      </pc:docMkLst>
      <pc:sldChg chg="modSp mod">
        <pc:chgData name="Oliv Her" userId="b658e2c5d2dce98e" providerId="LiveId" clId="{1603923E-BC1C-9C4A-822D-61E7DD396282}" dt="2022-04-14T07:46:34.821" v="133" actId="20577"/>
        <pc:sldMkLst>
          <pc:docMk/>
          <pc:sldMk cId="3651659496" sldId="256"/>
        </pc:sldMkLst>
        <pc:spChg chg="mod">
          <ac:chgData name="Oliv Her" userId="b658e2c5d2dce98e" providerId="LiveId" clId="{1603923E-BC1C-9C4A-822D-61E7DD396282}" dt="2022-04-14T07:46:34.821" v="133" actId="20577"/>
          <ac:spMkLst>
            <pc:docMk/>
            <pc:sldMk cId="3651659496" sldId="256"/>
            <ac:spMk id="3" creationId="{7479AA8D-BFED-D141-A7FA-225A7172A3A7}"/>
          </ac:spMkLst>
        </pc:spChg>
      </pc:sldChg>
      <pc:sldChg chg="addSp delSp modSp mod">
        <pc:chgData name="Oliv Her" userId="b658e2c5d2dce98e" providerId="LiveId" clId="{1603923E-BC1C-9C4A-822D-61E7DD396282}" dt="2022-04-14T07:55:56.691" v="542" actId="478"/>
        <pc:sldMkLst>
          <pc:docMk/>
          <pc:sldMk cId="4271270740" sldId="267"/>
        </pc:sldMkLst>
        <pc:spChg chg="mod">
          <ac:chgData name="Oliv Her" userId="b658e2c5d2dce98e" providerId="LiveId" clId="{1603923E-BC1C-9C4A-822D-61E7DD396282}" dt="2022-04-14T07:52:54.755" v="538" actId="20577"/>
          <ac:spMkLst>
            <pc:docMk/>
            <pc:sldMk cId="4271270740" sldId="267"/>
            <ac:spMk id="6" creationId="{6CCBDE44-C985-8342-B6B6-B320C3FCD859}"/>
          </ac:spMkLst>
        </pc:spChg>
        <pc:picChg chg="del">
          <ac:chgData name="Oliv Her" userId="b658e2c5d2dce98e" providerId="LiveId" clId="{1603923E-BC1C-9C4A-822D-61E7DD396282}" dt="2022-04-14T07:46:56.882" v="135" actId="478"/>
          <ac:picMkLst>
            <pc:docMk/>
            <pc:sldMk cId="4271270740" sldId="267"/>
            <ac:picMk id="4" creationId="{C70E4325-540D-C242-B6AB-F3607CA6E7E4}"/>
          </ac:picMkLst>
        </pc:picChg>
        <pc:picChg chg="del">
          <ac:chgData name="Oliv Her" userId="b658e2c5d2dce98e" providerId="LiveId" clId="{1603923E-BC1C-9C4A-822D-61E7DD396282}" dt="2022-04-14T07:47:02.558" v="136" actId="478"/>
          <ac:picMkLst>
            <pc:docMk/>
            <pc:sldMk cId="4271270740" sldId="267"/>
            <ac:picMk id="5" creationId="{830293AF-F850-6449-AD46-82F192394B08}"/>
          </ac:picMkLst>
        </pc:picChg>
        <pc:picChg chg="add del mod">
          <ac:chgData name="Oliv Her" userId="b658e2c5d2dce98e" providerId="LiveId" clId="{1603923E-BC1C-9C4A-822D-61E7DD396282}" dt="2022-04-14T07:55:56.691" v="542" actId="478"/>
          <ac:picMkLst>
            <pc:docMk/>
            <pc:sldMk cId="4271270740" sldId="267"/>
            <ac:picMk id="7" creationId="{2E9DDAE2-64A8-416C-5D0B-5CCA6114A2B9}"/>
          </ac:picMkLst>
        </pc:picChg>
      </pc:sldChg>
      <pc:sldChg chg="addSp delSp modSp new mod">
        <pc:chgData name="Oliv Her" userId="b658e2c5d2dce98e" providerId="LiveId" clId="{1603923E-BC1C-9C4A-822D-61E7DD396282}" dt="2022-04-14T07:59:51.354" v="685" actId="313"/>
        <pc:sldMkLst>
          <pc:docMk/>
          <pc:sldMk cId="2962008691" sldId="268"/>
        </pc:sldMkLst>
        <pc:spChg chg="mod">
          <ac:chgData name="Oliv Her" userId="b658e2c5d2dce98e" providerId="LiveId" clId="{1603923E-BC1C-9C4A-822D-61E7DD396282}" dt="2022-04-14T07:56:52.766" v="553" actId="20577"/>
          <ac:spMkLst>
            <pc:docMk/>
            <pc:sldMk cId="2962008691" sldId="268"/>
            <ac:spMk id="2" creationId="{05E2AD74-F33F-BF79-FD01-B05FC04665C9}"/>
          </ac:spMkLst>
        </pc:spChg>
        <pc:spChg chg="del">
          <ac:chgData name="Oliv Her" userId="b658e2c5d2dce98e" providerId="LiveId" clId="{1603923E-BC1C-9C4A-822D-61E7DD396282}" dt="2022-04-14T07:55:54.233" v="541"/>
          <ac:spMkLst>
            <pc:docMk/>
            <pc:sldMk cId="2962008691" sldId="268"/>
            <ac:spMk id="3" creationId="{19D398C5-9242-9938-1FC0-BBB903A94EC7}"/>
          </ac:spMkLst>
        </pc:spChg>
        <pc:spChg chg="add mod">
          <ac:chgData name="Oliv Her" userId="b658e2c5d2dce98e" providerId="LiveId" clId="{1603923E-BC1C-9C4A-822D-61E7DD396282}" dt="2022-04-14T07:59:51.354" v="685" actId="313"/>
          <ac:spMkLst>
            <pc:docMk/>
            <pc:sldMk cId="2962008691" sldId="268"/>
            <ac:spMk id="5" creationId="{CE53607D-6E94-4170-ACD4-3224F96E25D8}"/>
          </ac:spMkLst>
        </pc:spChg>
        <pc:spChg chg="add mod">
          <ac:chgData name="Oliv Her" userId="b658e2c5d2dce98e" providerId="LiveId" clId="{1603923E-BC1C-9C4A-822D-61E7DD396282}" dt="2022-04-14T07:58:49.648" v="671" actId="1076"/>
          <ac:spMkLst>
            <pc:docMk/>
            <pc:sldMk cId="2962008691" sldId="268"/>
            <ac:spMk id="6" creationId="{BB91C518-934B-D376-EC56-D3A12F35FD80}"/>
          </ac:spMkLst>
        </pc:spChg>
        <pc:spChg chg="add mod">
          <ac:chgData name="Oliv Her" userId="b658e2c5d2dce98e" providerId="LiveId" clId="{1603923E-BC1C-9C4A-822D-61E7DD396282}" dt="2022-04-14T07:58:37.389" v="668"/>
          <ac:spMkLst>
            <pc:docMk/>
            <pc:sldMk cId="2962008691" sldId="268"/>
            <ac:spMk id="7" creationId="{36710F74-7782-9DC4-C946-4762A4A2F7C1}"/>
          </ac:spMkLst>
        </pc:spChg>
        <pc:spChg chg="add mod">
          <ac:chgData name="Oliv Her" userId="b658e2c5d2dce98e" providerId="LiveId" clId="{1603923E-BC1C-9C4A-822D-61E7DD396282}" dt="2022-04-14T07:58:58.129" v="674" actId="14100"/>
          <ac:spMkLst>
            <pc:docMk/>
            <pc:sldMk cId="2962008691" sldId="268"/>
            <ac:spMk id="8" creationId="{8C2FEDFE-5F2C-5212-A8C1-99D6C804BCB9}"/>
          </ac:spMkLst>
        </pc:spChg>
        <pc:spChg chg="add mod">
          <ac:chgData name="Oliv Her" userId="b658e2c5d2dce98e" providerId="LiveId" clId="{1603923E-BC1C-9C4A-822D-61E7DD396282}" dt="2022-04-14T07:59:43.673" v="684" actId="14100"/>
          <ac:spMkLst>
            <pc:docMk/>
            <pc:sldMk cId="2962008691" sldId="268"/>
            <ac:spMk id="9" creationId="{E81FC8BC-7176-28C1-2045-B19C949E9AC6}"/>
          </ac:spMkLst>
        </pc:spChg>
        <pc:picChg chg="add mod">
          <ac:chgData name="Oliv Her" userId="b658e2c5d2dce98e" providerId="LiveId" clId="{1603923E-BC1C-9C4A-822D-61E7DD396282}" dt="2022-04-14T07:59:20.641" v="681" actId="1076"/>
          <ac:picMkLst>
            <pc:docMk/>
            <pc:sldMk cId="2962008691" sldId="268"/>
            <ac:picMk id="4" creationId="{204E9D0B-9F06-50AE-2861-A4301CD9F8A3}"/>
          </ac:picMkLst>
        </pc:picChg>
      </pc:sldChg>
      <pc:sldChg chg="del">
        <pc:chgData name="Oliv Her" userId="b658e2c5d2dce98e" providerId="LiveId" clId="{1603923E-BC1C-9C4A-822D-61E7DD396282}" dt="2022-04-14T07:46:48.016" v="134" actId="2696"/>
        <pc:sldMkLst>
          <pc:docMk/>
          <pc:sldMk cId="3850543653" sldId="268"/>
        </pc:sldMkLst>
      </pc:sldChg>
      <pc:sldChg chg="del">
        <pc:chgData name="Oliv Her" userId="b658e2c5d2dce98e" providerId="LiveId" clId="{1603923E-BC1C-9C4A-822D-61E7DD396282}" dt="2022-04-14T07:46:48.016" v="134" actId="2696"/>
        <pc:sldMkLst>
          <pc:docMk/>
          <pc:sldMk cId="144080753" sldId="269"/>
        </pc:sldMkLst>
      </pc:sldChg>
      <pc:sldChg chg="addSp delSp modSp add mod">
        <pc:chgData name="Oliv Her" userId="b658e2c5d2dce98e" providerId="LiveId" clId="{1603923E-BC1C-9C4A-822D-61E7DD396282}" dt="2022-04-14T09:10:19.960" v="914" actId="20577"/>
        <pc:sldMkLst>
          <pc:docMk/>
          <pc:sldMk cId="2137729974" sldId="269"/>
        </pc:sldMkLst>
        <pc:spChg chg="mod">
          <ac:chgData name="Oliv Her" userId="b658e2c5d2dce98e" providerId="LiveId" clId="{1603923E-BC1C-9C4A-822D-61E7DD396282}" dt="2022-04-14T09:05:09.251" v="688" actId="20577"/>
          <ac:spMkLst>
            <pc:docMk/>
            <pc:sldMk cId="2137729974" sldId="269"/>
            <ac:spMk id="2" creationId="{05E2AD74-F33F-BF79-FD01-B05FC04665C9}"/>
          </ac:spMkLst>
        </pc:spChg>
        <pc:spChg chg="mod">
          <ac:chgData name="Oliv Her" userId="b658e2c5d2dce98e" providerId="LiveId" clId="{1603923E-BC1C-9C4A-822D-61E7DD396282}" dt="2022-04-14T09:10:19.960" v="914" actId="20577"/>
          <ac:spMkLst>
            <pc:docMk/>
            <pc:sldMk cId="2137729974" sldId="269"/>
            <ac:spMk id="5" creationId="{CE53607D-6E94-4170-ACD4-3224F96E25D8}"/>
          </ac:spMkLst>
        </pc:spChg>
        <pc:spChg chg="del">
          <ac:chgData name="Oliv Her" userId="b658e2c5d2dce98e" providerId="LiveId" clId="{1603923E-BC1C-9C4A-822D-61E7DD396282}" dt="2022-04-14T09:05:32.669" v="691" actId="478"/>
          <ac:spMkLst>
            <pc:docMk/>
            <pc:sldMk cId="2137729974" sldId="269"/>
            <ac:spMk id="6" creationId="{BB91C518-934B-D376-EC56-D3A12F35FD80}"/>
          </ac:spMkLst>
        </pc:spChg>
        <pc:spChg chg="del">
          <ac:chgData name="Oliv Her" userId="b658e2c5d2dce98e" providerId="LiveId" clId="{1603923E-BC1C-9C4A-822D-61E7DD396282}" dt="2022-04-14T09:05:32.669" v="691" actId="478"/>
          <ac:spMkLst>
            <pc:docMk/>
            <pc:sldMk cId="2137729974" sldId="269"/>
            <ac:spMk id="7" creationId="{36710F74-7782-9DC4-C946-4762A4A2F7C1}"/>
          </ac:spMkLst>
        </pc:spChg>
        <pc:spChg chg="del">
          <ac:chgData name="Oliv Her" userId="b658e2c5d2dce98e" providerId="LiveId" clId="{1603923E-BC1C-9C4A-822D-61E7DD396282}" dt="2022-04-14T09:05:32.669" v="691" actId="478"/>
          <ac:spMkLst>
            <pc:docMk/>
            <pc:sldMk cId="2137729974" sldId="269"/>
            <ac:spMk id="8" creationId="{8C2FEDFE-5F2C-5212-A8C1-99D6C804BCB9}"/>
          </ac:spMkLst>
        </pc:spChg>
        <pc:spChg chg="del">
          <ac:chgData name="Oliv Her" userId="b658e2c5d2dce98e" providerId="LiveId" clId="{1603923E-BC1C-9C4A-822D-61E7DD396282}" dt="2022-04-14T09:05:32.669" v="691" actId="478"/>
          <ac:spMkLst>
            <pc:docMk/>
            <pc:sldMk cId="2137729974" sldId="269"/>
            <ac:spMk id="9" creationId="{E81FC8BC-7176-28C1-2045-B19C949E9AC6}"/>
          </ac:spMkLst>
        </pc:spChg>
        <pc:spChg chg="add del mod">
          <ac:chgData name="Oliv Her" userId="b658e2c5d2dce98e" providerId="LiveId" clId="{1603923E-BC1C-9C4A-822D-61E7DD396282}" dt="2022-04-14T09:05:56.684" v="694"/>
          <ac:spMkLst>
            <pc:docMk/>
            <pc:sldMk cId="2137729974" sldId="269"/>
            <ac:spMk id="10" creationId="{E2CCB3E4-C5C0-E8AC-5CAB-3A2825344058}"/>
          </ac:spMkLst>
        </pc:spChg>
        <pc:picChg chg="del">
          <ac:chgData name="Oliv Her" userId="b658e2c5d2dce98e" providerId="LiveId" clId="{1603923E-BC1C-9C4A-822D-61E7DD396282}" dt="2022-04-14T09:05:12.070" v="689" actId="478"/>
          <ac:picMkLst>
            <pc:docMk/>
            <pc:sldMk cId="2137729974" sldId="269"/>
            <ac:picMk id="4" creationId="{204E9D0B-9F06-50AE-2861-A4301CD9F8A3}"/>
          </ac:picMkLst>
        </pc:picChg>
        <pc:picChg chg="add mod">
          <ac:chgData name="Oliv Her" userId="b658e2c5d2dce98e" providerId="LiveId" clId="{1603923E-BC1C-9C4A-822D-61E7DD396282}" dt="2022-04-14T09:08:05.386" v="703" actId="1076"/>
          <ac:picMkLst>
            <pc:docMk/>
            <pc:sldMk cId="2137729974" sldId="269"/>
            <ac:picMk id="12" creationId="{21D2C7A6-41D3-2072-DCC3-FA7173EE252C}"/>
          </ac:picMkLst>
        </pc:picChg>
        <pc:picChg chg="add mod">
          <ac:chgData name="Oliv Her" userId="b658e2c5d2dce98e" providerId="LiveId" clId="{1603923E-BC1C-9C4A-822D-61E7DD396282}" dt="2022-04-14T09:08:11.746" v="705" actId="1076"/>
          <ac:picMkLst>
            <pc:docMk/>
            <pc:sldMk cId="2137729974" sldId="269"/>
            <ac:picMk id="14" creationId="{DAEE76C9-F9EA-D94D-6CF4-41C48C4B76D1}"/>
          </ac:picMkLst>
        </pc:picChg>
      </pc:sldChg>
      <pc:sldChg chg="add del">
        <pc:chgData name="Oliv Her" userId="b658e2c5d2dce98e" providerId="LiveId" clId="{1603923E-BC1C-9C4A-822D-61E7DD396282}" dt="2022-04-14T09:11:18.913" v="916" actId="2696"/>
        <pc:sldMkLst>
          <pc:docMk/>
          <pc:sldMk cId="2163818749" sldId="270"/>
        </pc:sldMkLst>
      </pc:sldChg>
      <pc:sldChg chg="del">
        <pc:chgData name="Oliv Her" userId="b658e2c5d2dce98e" providerId="LiveId" clId="{1603923E-BC1C-9C4A-822D-61E7DD396282}" dt="2022-04-14T07:46:48.016" v="134" actId="2696"/>
        <pc:sldMkLst>
          <pc:docMk/>
          <pc:sldMk cId="3525400386" sldId="270"/>
        </pc:sldMkLst>
      </pc:sldChg>
      <pc:sldChg chg="modSp add mod">
        <pc:chgData name="Oliv Her" userId="b658e2c5d2dce98e" providerId="LiveId" clId="{1603923E-BC1C-9C4A-822D-61E7DD396282}" dt="2022-04-14T09:43:38.188" v="1682" actId="313"/>
        <pc:sldMkLst>
          <pc:docMk/>
          <pc:sldMk cId="3864237618" sldId="270"/>
        </pc:sldMkLst>
        <pc:spChg chg="mod">
          <ac:chgData name="Oliv Her" userId="b658e2c5d2dce98e" providerId="LiveId" clId="{1603923E-BC1C-9C4A-822D-61E7DD396282}" dt="2022-04-14T09:13:36.240" v="1161" actId="20577"/>
          <ac:spMkLst>
            <pc:docMk/>
            <pc:sldMk cId="3864237618" sldId="270"/>
            <ac:spMk id="2" creationId="{EC95A072-2CE1-42A1-B772-76A3C8A48792}"/>
          </ac:spMkLst>
        </pc:spChg>
        <pc:spChg chg="mod">
          <ac:chgData name="Oliv Her" userId="b658e2c5d2dce98e" providerId="LiveId" clId="{1603923E-BC1C-9C4A-822D-61E7DD396282}" dt="2022-04-14T09:43:38.188" v="1682" actId="313"/>
          <ac:spMkLst>
            <pc:docMk/>
            <pc:sldMk cId="3864237618" sldId="270"/>
            <ac:spMk id="6" creationId="{6CCBDE44-C985-8342-B6B6-B320C3FCD859}"/>
          </ac:spMkLst>
        </pc:spChg>
      </pc:sldChg>
      <pc:sldChg chg="addSp modSp add mod modAnim">
        <pc:chgData name="Oliv Her" userId="b658e2c5d2dce98e" providerId="LiveId" clId="{1603923E-BC1C-9C4A-822D-61E7DD396282}" dt="2022-04-14T12:35:33.639" v="2780"/>
        <pc:sldMkLst>
          <pc:docMk/>
          <pc:sldMk cId="2497849560" sldId="271"/>
        </pc:sldMkLst>
        <pc:spChg chg="mod">
          <ac:chgData name="Oliv Her" userId="b658e2c5d2dce98e" providerId="LiveId" clId="{1603923E-BC1C-9C4A-822D-61E7DD396282}" dt="2022-04-14T09:48:28.256" v="1691" actId="1076"/>
          <ac:spMkLst>
            <pc:docMk/>
            <pc:sldMk cId="2497849560" sldId="271"/>
            <ac:spMk id="6" creationId="{6CCBDE44-C985-8342-B6B6-B320C3FCD859}"/>
          </ac:spMkLst>
        </pc:spChg>
        <pc:spChg chg="add mod">
          <ac:chgData name="Oliv Her" userId="b658e2c5d2dce98e" providerId="LiveId" clId="{1603923E-BC1C-9C4A-822D-61E7DD396282}" dt="2022-04-14T09:53:23.248" v="1761" actId="1076"/>
          <ac:spMkLst>
            <pc:docMk/>
            <pc:sldMk cId="2497849560" sldId="271"/>
            <ac:spMk id="16" creationId="{43D152AF-576D-AC66-F720-3E06BB01353E}"/>
          </ac:spMkLst>
        </pc:spChg>
        <pc:picChg chg="add mod">
          <ac:chgData name="Oliv Her" userId="b658e2c5d2dce98e" providerId="LiveId" clId="{1603923E-BC1C-9C4A-822D-61E7DD396282}" dt="2022-04-14T09:48:20.176" v="1688" actId="1076"/>
          <ac:picMkLst>
            <pc:docMk/>
            <pc:sldMk cId="2497849560" sldId="271"/>
            <ac:picMk id="4" creationId="{586FBEE6-84F3-B4B6-6BD3-C731C6D5E635}"/>
          </ac:picMkLst>
        </pc:picChg>
        <pc:picChg chg="add mod">
          <ac:chgData name="Oliv Her" userId="b658e2c5d2dce98e" providerId="LiveId" clId="{1603923E-BC1C-9C4A-822D-61E7DD396282}" dt="2022-04-14T09:48:22.391" v="1689" actId="1076"/>
          <ac:picMkLst>
            <pc:docMk/>
            <pc:sldMk cId="2497849560" sldId="271"/>
            <ac:picMk id="7" creationId="{46371BD4-D26E-2FB8-7FAD-0C3FA4600007}"/>
          </ac:picMkLst>
        </pc:picChg>
        <pc:picChg chg="add mod">
          <ac:chgData name="Oliv Her" userId="b658e2c5d2dce98e" providerId="LiveId" clId="{1603923E-BC1C-9C4A-822D-61E7DD396282}" dt="2022-04-14T09:48:24.034" v="1690" actId="1076"/>
          <ac:picMkLst>
            <pc:docMk/>
            <pc:sldMk cId="2497849560" sldId="271"/>
            <ac:picMk id="9" creationId="{FCAB0D5C-14B9-C979-D17A-3EDE8486F2D0}"/>
          </ac:picMkLst>
        </pc:picChg>
        <pc:picChg chg="add mod">
          <ac:chgData name="Oliv Her" userId="b658e2c5d2dce98e" providerId="LiveId" clId="{1603923E-BC1C-9C4A-822D-61E7DD396282}" dt="2022-04-14T09:52:08.992" v="1702" actId="1076"/>
          <ac:picMkLst>
            <pc:docMk/>
            <pc:sldMk cId="2497849560" sldId="271"/>
            <ac:picMk id="11" creationId="{5969A74B-3E4A-06B6-570E-6F3777030FCA}"/>
          </ac:picMkLst>
        </pc:picChg>
        <pc:picChg chg="add mod">
          <ac:chgData name="Oliv Her" userId="b658e2c5d2dce98e" providerId="LiveId" clId="{1603923E-BC1C-9C4A-822D-61E7DD396282}" dt="2022-04-14T09:52:17.198" v="1705" actId="1076"/>
          <ac:picMkLst>
            <pc:docMk/>
            <pc:sldMk cId="2497849560" sldId="271"/>
            <ac:picMk id="13" creationId="{8D43B6A1-7A88-2188-99C7-C4D2D463680F}"/>
          </ac:picMkLst>
        </pc:picChg>
        <pc:picChg chg="add mod">
          <ac:chgData name="Oliv Her" userId="b658e2c5d2dce98e" providerId="LiveId" clId="{1603923E-BC1C-9C4A-822D-61E7DD396282}" dt="2022-04-14T09:52:14.389" v="1704" actId="14100"/>
          <ac:picMkLst>
            <pc:docMk/>
            <pc:sldMk cId="2497849560" sldId="271"/>
            <ac:picMk id="15" creationId="{D67B23A8-E8EF-4675-A7D9-A5CDB93AEB44}"/>
          </ac:picMkLst>
        </pc:picChg>
      </pc:sldChg>
      <pc:sldChg chg="del">
        <pc:chgData name="Oliv Her" userId="b658e2c5d2dce98e" providerId="LiveId" clId="{1603923E-BC1C-9C4A-822D-61E7DD396282}" dt="2022-04-14T07:46:48.016" v="134" actId="2696"/>
        <pc:sldMkLst>
          <pc:docMk/>
          <pc:sldMk cId="3647409549" sldId="271"/>
        </pc:sldMkLst>
      </pc:sldChg>
      <pc:sldChg chg="del">
        <pc:chgData name="Oliv Her" userId="b658e2c5d2dce98e" providerId="LiveId" clId="{1603923E-BC1C-9C4A-822D-61E7DD396282}" dt="2022-04-14T07:46:48.016" v="134" actId="2696"/>
        <pc:sldMkLst>
          <pc:docMk/>
          <pc:sldMk cId="396066538" sldId="272"/>
        </pc:sldMkLst>
      </pc:sldChg>
      <pc:sldChg chg="modSp new mod">
        <pc:chgData name="Oliv Her" userId="b658e2c5d2dce98e" providerId="LiveId" clId="{1603923E-BC1C-9C4A-822D-61E7DD396282}" dt="2022-04-14T09:56:58.447" v="1833" actId="20577"/>
        <pc:sldMkLst>
          <pc:docMk/>
          <pc:sldMk cId="1428567348" sldId="272"/>
        </pc:sldMkLst>
        <pc:spChg chg="mod">
          <ac:chgData name="Oliv Her" userId="b658e2c5d2dce98e" providerId="LiveId" clId="{1603923E-BC1C-9C4A-822D-61E7DD396282}" dt="2022-04-14T09:40:23.509" v="1661" actId="20577"/>
          <ac:spMkLst>
            <pc:docMk/>
            <pc:sldMk cId="1428567348" sldId="272"/>
            <ac:spMk id="2" creationId="{D71B88EC-8E0A-6BC6-20FE-E59208D524AB}"/>
          </ac:spMkLst>
        </pc:spChg>
        <pc:spChg chg="mod">
          <ac:chgData name="Oliv Her" userId="b658e2c5d2dce98e" providerId="LiveId" clId="{1603923E-BC1C-9C4A-822D-61E7DD396282}" dt="2022-04-14T09:56:58.447" v="1833" actId="20577"/>
          <ac:spMkLst>
            <pc:docMk/>
            <pc:sldMk cId="1428567348" sldId="272"/>
            <ac:spMk id="3" creationId="{51C35041-C974-4357-022F-7DC8A2FAC5CE}"/>
          </ac:spMkLst>
        </pc:spChg>
      </pc:sldChg>
      <pc:sldChg chg="addSp delSp modSp new mod modAnim">
        <pc:chgData name="Oliv Her" userId="b658e2c5d2dce98e" providerId="LiveId" clId="{1603923E-BC1C-9C4A-822D-61E7DD396282}" dt="2022-04-14T12:16:57.226" v="2011" actId="478"/>
        <pc:sldMkLst>
          <pc:docMk/>
          <pc:sldMk cId="556919391" sldId="273"/>
        </pc:sldMkLst>
        <pc:spChg chg="mod">
          <ac:chgData name="Oliv Her" userId="b658e2c5d2dce98e" providerId="LiveId" clId="{1603923E-BC1C-9C4A-822D-61E7DD396282}" dt="2022-04-14T11:37:17.161" v="1861" actId="20577"/>
          <ac:spMkLst>
            <pc:docMk/>
            <pc:sldMk cId="556919391" sldId="273"/>
            <ac:spMk id="2" creationId="{EAF645FF-D0B5-1A60-95AD-E4535EC7BF49}"/>
          </ac:spMkLst>
        </pc:spChg>
        <pc:spChg chg="del">
          <ac:chgData name="Oliv Her" userId="b658e2c5d2dce98e" providerId="LiveId" clId="{1603923E-BC1C-9C4A-822D-61E7DD396282}" dt="2022-04-14T11:38:14.438" v="1862"/>
          <ac:spMkLst>
            <pc:docMk/>
            <pc:sldMk cId="556919391" sldId="273"/>
            <ac:spMk id="3" creationId="{63DD7DF3-B8E9-6023-98D1-48BE96FA767B}"/>
          </ac:spMkLst>
        </pc:spChg>
        <pc:spChg chg="add del mod">
          <ac:chgData name="Oliv Her" userId="b658e2c5d2dce98e" providerId="LiveId" clId="{1603923E-BC1C-9C4A-822D-61E7DD396282}" dt="2022-04-14T12:16:57.226" v="2011" actId="478"/>
          <ac:spMkLst>
            <pc:docMk/>
            <pc:sldMk cId="556919391" sldId="273"/>
            <ac:spMk id="9" creationId="{2ED51B0C-3DFE-5753-C47D-92C43DDE3116}"/>
          </ac:spMkLst>
        </pc:spChg>
        <pc:picChg chg="add mod">
          <ac:chgData name="Oliv Her" userId="b658e2c5d2dce98e" providerId="LiveId" clId="{1603923E-BC1C-9C4A-822D-61E7DD396282}" dt="2022-04-14T11:38:14.438" v="1862"/>
          <ac:picMkLst>
            <pc:docMk/>
            <pc:sldMk cId="556919391" sldId="273"/>
            <ac:picMk id="4" creationId="{AC294BD2-BA54-F172-02F5-25F4D2DB6A1C}"/>
          </ac:picMkLst>
        </pc:picChg>
        <pc:picChg chg="add del mod">
          <ac:chgData name="Oliv Her" userId="b658e2c5d2dce98e" providerId="LiveId" clId="{1603923E-BC1C-9C4A-822D-61E7DD396282}" dt="2022-04-14T12:15:03.319" v="2006" actId="478"/>
          <ac:picMkLst>
            <pc:docMk/>
            <pc:sldMk cId="556919391" sldId="273"/>
            <ac:picMk id="7" creationId="{015D3E52-4BAB-2334-F292-1A8EC5C79734}"/>
          </ac:picMkLst>
        </pc:picChg>
        <pc:picChg chg="add mod">
          <ac:chgData name="Oliv Her" userId="b658e2c5d2dce98e" providerId="LiveId" clId="{1603923E-BC1C-9C4A-822D-61E7DD396282}" dt="2022-04-14T12:15:22.601" v="2008" actId="1076"/>
          <ac:picMkLst>
            <pc:docMk/>
            <pc:sldMk cId="556919391" sldId="273"/>
            <ac:picMk id="8" creationId="{7F5AF37F-4234-6AEE-0964-C3AD9504B10D}"/>
          </ac:picMkLst>
        </pc:picChg>
      </pc:sldChg>
      <pc:sldChg chg="del">
        <pc:chgData name="Oliv Her" userId="b658e2c5d2dce98e" providerId="LiveId" clId="{1603923E-BC1C-9C4A-822D-61E7DD396282}" dt="2022-04-14T07:46:48.016" v="134" actId="2696"/>
        <pc:sldMkLst>
          <pc:docMk/>
          <pc:sldMk cId="1257466556" sldId="273"/>
        </pc:sldMkLst>
      </pc:sldChg>
      <pc:sldChg chg="del">
        <pc:chgData name="Oliv Her" userId="b658e2c5d2dce98e" providerId="LiveId" clId="{1603923E-BC1C-9C4A-822D-61E7DD396282}" dt="2022-04-14T07:46:48.016" v="134" actId="2696"/>
        <pc:sldMkLst>
          <pc:docMk/>
          <pc:sldMk cId="1456504246" sldId="274"/>
        </pc:sldMkLst>
      </pc:sldChg>
      <pc:sldChg chg="addSp delSp modSp new mod modAnim">
        <pc:chgData name="Oliv Her" userId="b658e2c5d2dce98e" providerId="LiveId" clId="{1603923E-BC1C-9C4A-822D-61E7DD396282}" dt="2022-04-14T12:17:12.814" v="2013" actId="1076"/>
        <pc:sldMkLst>
          <pc:docMk/>
          <pc:sldMk cId="1689155076" sldId="274"/>
        </pc:sldMkLst>
        <pc:spChg chg="mod">
          <ac:chgData name="Oliv Her" userId="b658e2c5d2dce98e" providerId="LiveId" clId="{1603923E-BC1C-9C4A-822D-61E7DD396282}" dt="2022-04-14T11:55:32.863" v="1872" actId="20577"/>
          <ac:spMkLst>
            <pc:docMk/>
            <pc:sldMk cId="1689155076" sldId="274"/>
            <ac:spMk id="2" creationId="{C4A05CAD-DD80-DB66-938A-87CA2B0DCE56}"/>
          </ac:spMkLst>
        </pc:spChg>
        <pc:spChg chg="del">
          <ac:chgData name="Oliv Her" userId="b658e2c5d2dce98e" providerId="LiveId" clId="{1603923E-BC1C-9C4A-822D-61E7DD396282}" dt="2022-04-14T11:56:15.410" v="1873"/>
          <ac:spMkLst>
            <pc:docMk/>
            <pc:sldMk cId="1689155076" sldId="274"/>
            <ac:spMk id="3" creationId="{97E384D4-D641-309D-0980-B4C366187B14}"/>
          </ac:spMkLst>
        </pc:spChg>
        <pc:picChg chg="add mod">
          <ac:chgData name="Oliv Her" userId="b658e2c5d2dce98e" providerId="LiveId" clId="{1603923E-BC1C-9C4A-822D-61E7DD396282}" dt="2022-04-14T11:56:15.410" v="1873"/>
          <ac:picMkLst>
            <pc:docMk/>
            <pc:sldMk cId="1689155076" sldId="274"/>
            <ac:picMk id="4" creationId="{D3AE4DAC-8B2A-907C-19E1-9D9A5E7D0AAF}"/>
          </ac:picMkLst>
        </pc:picChg>
        <pc:picChg chg="add mod">
          <ac:chgData name="Oliv Her" userId="b658e2c5d2dce98e" providerId="LiveId" clId="{1603923E-BC1C-9C4A-822D-61E7DD396282}" dt="2022-04-14T12:17:12.814" v="2013" actId="1076"/>
          <ac:picMkLst>
            <pc:docMk/>
            <pc:sldMk cId="1689155076" sldId="274"/>
            <ac:picMk id="5" creationId="{D38372B3-05E7-F8FD-FA86-F0ECF98D042D}"/>
          </ac:picMkLst>
        </pc:picChg>
      </pc:sldChg>
      <pc:sldChg chg="addSp delSp modSp new mod">
        <pc:chgData name="Oliv Her" userId="b658e2c5d2dce98e" providerId="LiveId" clId="{1603923E-BC1C-9C4A-822D-61E7DD396282}" dt="2022-04-14T12:33:36.020" v="2763" actId="20577"/>
        <pc:sldMkLst>
          <pc:docMk/>
          <pc:sldMk cId="2286449570" sldId="275"/>
        </pc:sldMkLst>
        <pc:spChg chg="mod">
          <ac:chgData name="Oliv Her" userId="b658e2c5d2dce98e" providerId="LiveId" clId="{1603923E-BC1C-9C4A-822D-61E7DD396282}" dt="2022-04-14T12:11:57.149" v="1932" actId="20577"/>
          <ac:spMkLst>
            <pc:docMk/>
            <pc:sldMk cId="2286449570" sldId="275"/>
            <ac:spMk id="2" creationId="{5FD2AC2B-C1B8-7BCA-E2AE-88C6A6DBEDDE}"/>
          </ac:spMkLst>
        </pc:spChg>
        <pc:spChg chg="del">
          <ac:chgData name="Oliv Her" userId="b658e2c5d2dce98e" providerId="LiveId" clId="{1603923E-BC1C-9C4A-822D-61E7DD396282}" dt="2022-04-14T12:10:00.611" v="1882"/>
          <ac:spMkLst>
            <pc:docMk/>
            <pc:sldMk cId="2286449570" sldId="275"/>
            <ac:spMk id="3" creationId="{84478174-1AF4-76D6-40E8-E2B99B7BA77D}"/>
          </ac:spMkLst>
        </pc:spChg>
        <pc:spChg chg="add mod">
          <ac:chgData name="Oliv Her" userId="b658e2c5d2dce98e" providerId="LiveId" clId="{1603923E-BC1C-9C4A-822D-61E7DD396282}" dt="2022-04-14T12:33:36.020" v="2763" actId="20577"/>
          <ac:spMkLst>
            <pc:docMk/>
            <pc:sldMk cId="2286449570" sldId="275"/>
            <ac:spMk id="5" creationId="{33299C3E-B5FE-C159-A252-7644B3EE12AC}"/>
          </ac:spMkLst>
        </pc:spChg>
        <pc:picChg chg="add mod">
          <ac:chgData name="Oliv Her" userId="b658e2c5d2dce98e" providerId="LiveId" clId="{1603923E-BC1C-9C4A-822D-61E7DD396282}" dt="2022-04-14T12:10:41.391" v="1883" actId="1076"/>
          <ac:picMkLst>
            <pc:docMk/>
            <pc:sldMk cId="2286449570" sldId="275"/>
            <ac:picMk id="4" creationId="{2237B69C-6921-5289-9FAE-2951A4EF5AF1}"/>
          </ac:picMkLst>
        </pc:picChg>
      </pc:sldChg>
      <pc:sldChg chg="addSp delSp modSp new mod">
        <pc:chgData name="Oliv Her" userId="b658e2c5d2dce98e" providerId="LiveId" clId="{1603923E-BC1C-9C4A-822D-61E7DD396282}" dt="2022-04-14T12:33:48.124" v="2778" actId="20577"/>
        <pc:sldMkLst>
          <pc:docMk/>
          <pc:sldMk cId="4151099333" sldId="276"/>
        </pc:sldMkLst>
        <pc:spChg chg="mod">
          <ac:chgData name="Oliv Her" userId="b658e2c5d2dce98e" providerId="LiveId" clId="{1603923E-BC1C-9C4A-822D-61E7DD396282}" dt="2022-04-14T12:12:06.883" v="1953" actId="20577"/>
          <ac:spMkLst>
            <pc:docMk/>
            <pc:sldMk cId="4151099333" sldId="276"/>
            <ac:spMk id="2" creationId="{4309A6CC-A39C-CEA4-E729-FCE53D52F782}"/>
          </ac:spMkLst>
        </pc:spChg>
        <pc:spChg chg="del">
          <ac:chgData name="Oliv Her" userId="b658e2c5d2dce98e" providerId="LiveId" clId="{1603923E-BC1C-9C4A-822D-61E7DD396282}" dt="2022-04-14T12:12:09.942" v="1954"/>
          <ac:spMkLst>
            <pc:docMk/>
            <pc:sldMk cId="4151099333" sldId="276"/>
            <ac:spMk id="3" creationId="{2C2AC6B3-242D-5A5A-86C7-3075E20D8729}"/>
          </ac:spMkLst>
        </pc:spChg>
        <pc:spChg chg="add mod">
          <ac:chgData name="Oliv Her" userId="b658e2c5d2dce98e" providerId="LiveId" clId="{1603923E-BC1C-9C4A-822D-61E7DD396282}" dt="2022-04-14T12:33:48.124" v="2778" actId="20577"/>
          <ac:spMkLst>
            <pc:docMk/>
            <pc:sldMk cId="4151099333" sldId="276"/>
            <ac:spMk id="5" creationId="{6B9314ED-D5AF-97FB-D4F3-C989C5A9FC44}"/>
          </ac:spMkLst>
        </pc:spChg>
        <pc:picChg chg="add mod">
          <ac:chgData name="Oliv Her" userId="b658e2c5d2dce98e" providerId="LiveId" clId="{1603923E-BC1C-9C4A-822D-61E7DD396282}" dt="2022-04-14T12:12:25.333" v="1957" actId="1076"/>
          <ac:picMkLst>
            <pc:docMk/>
            <pc:sldMk cId="4151099333" sldId="276"/>
            <ac:picMk id="4" creationId="{6CFE9151-7F29-5A89-980C-2E00F72B6FDF}"/>
          </ac:picMkLst>
        </pc:picChg>
      </pc:sldChg>
      <pc:sldChg chg="addSp modSp new mod">
        <pc:chgData name="Oliv Her" userId="b658e2c5d2dce98e" providerId="LiveId" clId="{1603923E-BC1C-9C4A-822D-61E7DD396282}" dt="2022-04-14T12:13:30.424" v="2002" actId="20577"/>
        <pc:sldMkLst>
          <pc:docMk/>
          <pc:sldMk cId="3265952583" sldId="277"/>
        </pc:sldMkLst>
        <pc:spChg chg="mod">
          <ac:chgData name="Oliv Her" userId="b658e2c5d2dce98e" providerId="LiveId" clId="{1603923E-BC1C-9C4A-822D-61E7DD396282}" dt="2022-04-14T12:13:30.424" v="2002" actId="20577"/>
          <ac:spMkLst>
            <pc:docMk/>
            <pc:sldMk cId="3265952583" sldId="277"/>
            <ac:spMk id="2" creationId="{FFC99921-4BCC-ED78-B8B9-5E10432A4B2B}"/>
          </ac:spMkLst>
        </pc:spChg>
        <pc:picChg chg="add mod">
          <ac:chgData name="Oliv Her" userId="b658e2c5d2dce98e" providerId="LiveId" clId="{1603923E-BC1C-9C4A-822D-61E7DD396282}" dt="2022-04-14T12:13:18.606" v="1983" actId="1076"/>
          <ac:picMkLst>
            <pc:docMk/>
            <pc:sldMk cId="3265952583" sldId="277"/>
            <ac:picMk id="4" creationId="{C72E962F-C06B-2D8B-F451-9FF1B38318CB}"/>
          </ac:picMkLst>
        </pc:picChg>
        <pc:picChg chg="add mod">
          <ac:chgData name="Oliv Her" userId="b658e2c5d2dce98e" providerId="LiveId" clId="{1603923E-BC1C-9C4A-822D-61E7DD396282}" dt="2022-04-14T12:13:20.166" v="1984" actId="1076"/>
          <ac:picMkLst>
            <pc:docMk/>
            <pc:sldMk cId="3265952583" sldId="277"/>
            <ac:picMk id="5" creationId="{4750C843-E6CE-2396-A436-B7F21DCCA5D4}"/>
          </ac:picMkLst>
        </pc:picChg>
      </pc:sldChg>
      <pc:sldChg chg="addSp delSp modSp new mod">
        <pc:chgData name="Oliv Her" userId="b658e2c5d2dce98e" providerId="LiveId" clId="{1603923E-BC1C-9C4A-822D-61E7DD396282}" dt="2022-04-14T12:27:25.779" v="2114" actId="20577"/>
        <pc:sldMkLst>
          <pc:docMk/>
          <pc:sldMk cId="575370874" sldId="278"/>
        </pc:sldMkLst>
        <pc:spChg chg="mod">
          <ac:chgData name="Oliv Her" userId="b658e2c5d2dce98e" providerId="LiveId" clId="{1603923E-BC1C-9C4A-822D-61E7DD396282}" dt="2022-04-14T12:19:07.497" v="2033" actId="313"/>
          <ac:spMkLst>
            <pc:docMk/>
            <pc:sldMk cId="575370874" sldId="278"/>
            <ac:spMk id="2" creationId="{8B342351-7B6C-8BE4-2A3F-8421337BD511}"/>
          </ac:spMkLst>
        </pc:spChg>
        <pc:spChg chg="del">
          <ac:chgData name="Oliv Her" userId="b658e2c5d2dce98e" providerId="LiveId" clId="{1603923E-BC1C-9C4A-822D-61E7DD396282}" dt="2022-04-14T12:20:04.735" v="2034"/>
          <ac:spMkLst>
            <pc:docMk/>
            <pc:sldMk cId="575370874" sldId="278"/>
            <ac:spMk id="3" creationId="{D9126AF5-A70A-EA91-2F60-8B5223C37420}"/>
          </ac:spMkLst>
        </pc:spChg>
        <pc:spChg chg="add del mod">
          <ac:chgData name="Oliv Her" userId="b658e2c5d2dce98e" providerId="LiveId" clId="{1603923E-BC1C-9C4A-822D-61E7DD396282}" dt="2022-04-14T12:23:52.468" v="2046" actId="478"/>
          <ac:spMkLst>
            <pc:docMk/>
            <pc:sldMk cId="575370874" sldId="278"/>
            <ac:spMk id="12" creationId="{88E3C198-6EDC-6247-9BDD-5F80A5233C0A}"/>
          </ac:spMkLst>
        </pc:spChg>
        <pc:spChg chg="add mod">
          <ac:chgData name="Oliv Her" userId="b658e2c5d2dce98e" providerId="LiveId" clId="{1603923E-BC1C-9C4A-822D-61E7DD396282}" dt="2022-04-14T12:27:25.779" v="2114" actId="20577"/>
          <ac:spMkLst>
            <pc:docMk/>
            <pc:sldMk cId="575370874" sldId="278"/>
            <ac:spMk id="15" creationId="{C0A1C06B-8470-7CCD-619F-1AE2ABCFFB96}"/>
          </ac:spMkLst>
        </pc:spChg>
        <pc:grpChg chg="del mod">
          <ac:chgData name="Oliv Her" userId="b658e2c5d2dce98e" providerId="LiveId" clId="{1603923E-BC1C-9C4A-822D-61E7DD396282}" dt="2022-04-14T12:23:41.395" v="2044" actId="478"/>
          <ac:grpSpMkLst>
            <pc:docMk/>
            <pc:sldMk cId="575370874" sldId="278"/>
            <ac:grpSpMk id="8" creationId="{719BB47C-8818-01DD-C06B-FB3605427FA3}"/>
          </ac:grpSpMkLst>
        </pc:grpChg>
        <pc:picChg chg="add del mod">
          <ac:chgData name="Oliv Her" userId="b658e2c5d2dce98e" providerId="LiveId" clId="{1603923E-BC1C-9C4A-822D-61E7DD396282}" dt="2022-04-14T12:23:14.773" v="2042" actId="478"/>
          <ac:picMkLst>
            <pc:docMk/>
            <pc:sldMk cId="575370874" sldId="278"/>
            <ac:picMk id="5" creationId="{DE6A0753-8D1D-5E58-A4D4-95D6BF65CCC2}"/>
          </ac:picMkLst>
        </pc:picChg>
        <pc:picChg chg="add mod">
          <ac:chgData name="Oliv Her" userId="b658e2c5d2dce98e" providerId="LiveId" clId="{1603923E-BC1C-9C4A-822D-61E7DD396282}" dt="2022-04-14T12:24:59.851" v="2050" actId="1076"/>
          <ac:picMkLst>
            <pc:docMk/>
            <pc:sldMk cId="575370874" sldId="278"/>
            <ac:picMk id="10" creationId="{BAD14655-2150-7309-1406-B5820E8FC6D1}"/>
          </ac:picMkLst>
        </pc:picChg>
        <pc:picChg chg="add mod">
          <ac:chgData name="Oliv Her" userId="b658e2c5d2dce98e" providerId="LiveId" clId="{1603923E-BC1C-9C4A-822D-61E7DD396282}" dt="2022-04-14T12:26:09.911" v="2053" actId="1076"/>
          <ac:picMkLst>
            <pc:docMk/>
            <pc:sldMk cId="575370874" sldId="278"/>
            <ac:picMk id="14" creationId="{B7B42B57-A045-3F8D-7A8A-7BFAA3B327CC}"/>
          </ac:picMkLst>
        </pc:picChg>
        <pc:inkChg chg="add mod">
          <ac:chgData name="Oliv Her" userId="b658e2c5d2dce98e" providerId="LiveId" clId="{1603923E-BC1C-9C4A-822D-61E7DD396282}" dt="2022-04-14T12:20:24.360" v="2038"/>
          <ac:inkMkLst>
            <pc:docMk/>
            <pc:sldMk cId="575370874" sldId="278"/>
            <ac:inkMk id="6" creationId="{A1088DF0-ED7B-A257-BFCD-8267D5E9912B}"/>
          </ac:inkMkLst>
        </pc:inkChg>
        <pc:inkChg chg="add mod">
          <ac:chgData name="Oliv Her" userId="b658e2c5d2dce98e" providerId="LiveId" clId="{1603923E-BC1C-9C4A-822D-61E7DD396282}" dt="2022-04-14T12:20:24.360" v="2038"/>
          <ac:inkMkLst>
            <pc:docMk/>
            <pc:sldMk cId="575370874" sldId="278"/>
            <ac:inkMk id="7" creationId="{F17CF256-26D4-CD4B-35C9-A7916698DDB2}"/>
          </ac:inkMkLst>
        </pc:inkChg>
      </pc:sldChg>
      <pc:sldChg chg="modSp new mod">
        <pc:chgData name="Oliv Her" userId="b658e2c5d2dce98e" providerId="LiveId" clId="{1603923E-BC1C-9C4A-822D-61E7DD396282}" dt="2022-04-14T12:30:24.836" v="2428" actId="20577"/>
        <pc:sldMkLst>
          <pc:docMk/>
          <pc:sldMk cId="446734606" sldId="279"/>
        </pc:sldMkLst>
        <pc:spChg chg="mod">
          <ac:chgData name="Oliv Her" userId="b658e2c5d2dce98e" providerId="LiveId" clId="{1603923E-BC1C-9C4A-822D-61E7DD396282}" dt="2022-04-14T12:28:03.683" v="2167" actId="20577"/>
          <ac:spMkLst>
            <pc:docMk/>
            <pc:sldMk cId="446734606" sldId="279"/>
            <ac:spMk id="2" creationId="{7DB64789-17DF-150A-9D69-77DB8CAC4173}"/>
          </ac:spMkLst>
        </pc:spChg>
        <pc:spChg chg="mod">
          <ac:chgData name="Oliv Her" userId="b658e2c5d2dce98e" providerId="LiveId" clId="{1603923E-BC1C-9C4A-822D-61E7DD396282}" dt="2022-04-14T12:30:24.836" v="2428" actId="20577"/>
          <ac:spMkLst>
            <pc:docMk/>
            <pc:sldMk cId="446734606" sldId="279"/>
            <ac:spMk id="3" creationId="{44ABBBDE-F7CD-9C5B-91C0-BBF190C5D6B1}"/>
          </ac:spMkLst>
        </pc:spChg>
      </pc:sldChg>
      <pc:sldChg chg="modSp new mod">
        <pc:chgData name="Oliv Her" userId="b658e2c5d2dce98e" providerId="LiveId" clId="{1603923E-BC1C-9C4A-822D-61E7DD396282}" dt="2022-04-14T12:31:01.269" v="2521" actId="20577"/>
        <pc:sldMkLst>
          <pc:docMk/>
          <pc:sldMk cId="1885476702" sldId="280"/>
        </pc:sldMkLst>
        <pc:spChg chg="mod">
          <ac:chgData name="Oliv Her" userId="b658e2c5d2dce98e" providerId="LiveId" clId="{1603923E-BC1C-9C4A-822D-61E7DD396282}" dt="2022-04-14T12:28:19.534" v="2188" actId="20577"/>
          <ac:spMkLst>
            <pc:docMk/>
            <pc:sldMk cId="1885476702" sldId="280"/>
            <ac:spMk id="2" creationId="{C47FC644-24BA-5DD6-91FB-05DF2F7ABFF2}"/>
          </ac:spMkLst>
        </pc:spChg>
        <pc:spChg chg="mod">
          <ac:chgData name="Oliv Her" userId="b658e2c5d2dce98e" providerId="LiveId" clId="{1603923E-BC1C-9C4A-822D-61E7DD396282}" dt="2022-04-14T12:31:01.269" v="2521" actId="20577"/>
          <ac:spMkLst>
            <pc:docMk/>
            <pc:sldMk cId="1885476702" sldId="280"/>
            <ac:spMk id="3" creationId="{5E1CC5ED-AC67-FA78-9455-6FCE6C0D2462}"/>
          </ac:spMkLst>
        </pc:spChg>
      </pc:sldChg>
      <pc:sldChg chg="modSp new mod">
        <pc:chgData name="Oliv Her" userId="b658e2c5d2dce98e" providerId="LiveId" clId="{1603923E-BC1C-9C4A-822D-61E7DD396282}" dt="2022-04-14T12:32:45.232" v="2741" actId="20577"/>
        <pc:sldMkLst>
          <pc:docMk/>
          <pc:sldMk cId="1421228768" sldId="281"/>
        </pc:sldMkLst>
        <pc:spChg chg="mod">
          <ac:chgData name="Oliv Her" userId="b658e2c5d2dce98e" providerId="LiveId" clId="{1603923E-BC1C-9C4A-822D-61E7DD396282}" dt="2022-04-14T12:28:51.238" v="2240" actId="20577"/>
          <ac:spMkLst>
            <pc:docMk/>
            <pc:sldMk cId="1421228768" sldId="281"/>
            <ac:spMk id="2" creationId="{C91E7F9B-F7AB-A12D-6015-F08C85E78BCB}"/>
          </ac:spMkLst>
        </pc:spChg>
        <pc:spChg chg="mod">
          <ac:chgData name="Oliv Her" userId="b658e2c5d2dce98e" providerId="LiveId" clId="{1603923E-BC1C-9C4A-822D-61E7DD396282}" dt="2022-04-14T12:32:45.232" v="2741" actId="20577"/>
          <ac:spMkLst>
            <pc:docMk/>
            <pc:sldMk cId="1421228768" sldId="281"/>
            <ac:spMk id="3" creationId="{2300CB25-6C48-C6E3-63B8-55F4DC6745F0}"/>
          </ac:spMkLst>
        </pc:spChg>
      </pc:sldChg>
      <pc:sldChg chg="addSp delSp modSp new mod">
        <pc:chgData name="Oliv Her" userId="b658e2c5d2dce98e" providerId="LiveId" clId="{1603923E-BC1C-9C4A-822D-61E7DD396282}" dt="2022-04-21T08:45:07.992" v="2789" actId="931"/>
        <pc:sldMkLst>
          <pc:docMk/>
          <pc:sldMk cId="636385403" sldId="282"/>
        </pc:sldMkLst>
        <pc:spChg chg="mod">
          <ac:chgData name="Oliv Her" userId="b658e2c5d2dce98e" providerId="LiveId" clId="{1603923E-BC1C-9C4A-822D-61E7DD396282}" dt="2022-04-21T08:44:33.967" v="2788" actId="20577"/>
          <ac:spMkLst>
            <pc:docMk/>
            <pc:sldMk cId="636385403" sldId="282"/>
            <ac:spMk id="2" creationId="{C05B75D7-8CB0-62F8-AEEF-80218ACA0063}"/>
          </ac:spMkLst>
        </pc:spChg>
        <pc:spChg chg="del">
          <ac:chgData name="Oliv Her" userId="b658e2c5d2dce98e" providerId="LiveId" clId="{1603923E-BC1C-9C4A-822D-61E7DD396282}" dt="2022-04-21T08:45:07.992" v="2789" actId="931"/>
          <ac:spMkLst>
            <pc:docMk/>
            <pc:sldMk cId="636385403" sldId="282"/>
            <ac:spMk id="3" creationId="{C63B6E37-ED59-2BFB-DFB1-8C086FD28459}"/>
          </ac:spMkLst>
        </pc:spChg>
        <pc:picChg chg="add mod">
          <ac:chgData name="Oliv Her" userId="b658e2c5d2dce98e" providerId="LiveId" clId="{1603923E-BC1C-9C4A-822D-61E7DD396282}" dt="2022-04-21T08:45:07.992" v="2789" actId="931"/>
          <ac:picMkLst>
            <pc:docMk/>
            <pc:sldMk cId="636385403" sldId="282"/>
            <ac:picMk id="5" creationId="{A9456770-5671-6F3C-8A0D-630AA0129439}"/>
          </ac:picMkLst>
        </pc:picChg>
      </pc:sldChg>
    </pc:docChg>
  </pc:docChgLst>
  <pc:docChgLst>
    <pc:chgData name="Oliv Her" userId="b658e2c5d2dce98e" providerId="LiveId" clId="{5F363AD5-F4CC-1A48-97A4-B4A254602D66}"/>
    <pc:docChg chg="custSel addSld delSld modSld">
      <pc:chgData name="Oliv Her" userId="b658e2c5d2dce98e" providerId="LiveId" clId="{5F363AD5-F4CC-1A48-97A4-B4A254602D66}" dt="2021-12-14T16:25:29.792" v="207" actId="1076"/>
      <pc:docMkLst>
        <pc:docMk/>
      </pc:docMkLst>
      <pc:sldChg chg="modSp mod">
        <pc:chgData name="Oliv Her" userId="b658e2c5d2dce98e" providerId="LiveId" clId="{5F363AD5-F4CC-1A48-97A4-B4A254602D66}" dt="2021-12-14T16:21:30.444" v="24" actId="20577"/>
        <pc:sldMkLst>
          <pc:docMk/>
          <pc:sldMk cId="3651659496" sldId="256"/>
        </pc:sldMkLst>
        <pc:spChg chg="mod">
          <ac:chgData name="Oliv Her" userId="b658e2c5d2dce98e" providerId="LiveId" clId="{5F363AD5-F4CC-1A48-97A4-B4A254602D66}" dt="2021-12-14T16:21:30.444" v="24" actId="20577"/>
          <ac:spMkLst>
            <pc:docMk/>
            <pc:sldMk cId="3651659496" sldId="256"/>
            <ac:spMk id="2" creationId="{6AFEE028-E655-254A-A400-D07611B1BD8D}"/>
          </ac:spMkLst>
        </pc:spChg>
      </pc:sldChg>
      <pc:sldChg chg="addSp delSp modSp mod delAnim">
        <pc:chgData name="Oliv Her" userId="b658e2c5d2dce98e" providerId="LiveId" clId="{5F363AD5-F4CC-1A48-97A4-B4A254602D66}" dt="2021-12-14T16:25:00.316" v="182"/>
        <pc:sldMkLst>
          <pc:docMk/>
          <pc:sldMk cId="941392225" sldId="257"/>
        </pc:sldMkLst>
        <pc:spChg chg="mod">
          <ac:chgData name="Oliv Her" userId="b658e2c5d2dce98e" providerId="LiveId" clId="{5F363AD5-F4CC-1A48-97A4-B4A254602D66}" dt="2021-12-14T16:23:15.941" v="109" actId="20577"/>
          <ac:spMkLst>
            <pc:docMk/>
            <pc:sldMk cId="941392225" sldId="257"/>
            <ac:spMk id="2" creationId="{78FCB7B7-ED2E-4A47-B94C-42063FA3B71F}"/>
          </ac:spMkLst>
        </pc:spChg>
        <pc:spChg chg="del">
          <ac:chgData name="Oliv Her" userId="b658e2c5d2dce98e" providerId="LiveId" clId="{5F363AD5-F4CC-1A48-97A4-B4A254602D66}" dt="2021-12-14T16:23:19.248" v="110" actId="478"/>
          <ac:spMkLst>
            <pc:docMk/>
            <pc:sldMk cId="941392225" sldId="257"/>
            <ac:spMk id="3" creationId="{CF029849-BC36-9D4D-B22B-7404C1BEE87A}"/>
          </ac:spMkLst>
        </pc:spChg>
        <pc:spChg chg="add del mod">
          <ac:chgData name="Oliv Her" userId="b658e2c5d2dce98e" providerId="LiveId" clId="{5F363AD5-F4CC-1A48-97A4-B4A254602D66}" dt="2021-12-14T16:23:21.155" v="111" actId="478"/>
          <ac:spMkLst>
            <pc:docMk/>
            <pc:sldMk cId="941392225" sldId="257"/>
            <ac:spMk id="5" creationId="{38DE7379-D648-1648-B00D-F9B9507C5D77}"/>
          </ac:spMkLst>
        </pc:spChg>
        <pc:spChg chg="add mod">
          <ac:chgData name="Oliv Her" userId="b658e2c5d2dce98e" providerId="LiveId" clId="{5F363AD5-F4CC-1A48-97A4-B4A254602D66}" dt="2021-12-14T16:23:23.279" v="112"/>
          <ac:spMkLst>
            <pc:docMk/>
            <pc:sldMk cId="941392225" sldId="257"/>
            <ac:spMk id="7" creationId="{9CB55ED5-57DA-E145-8F5A-85A58F606018}"/>
          </ac:spMkLst>
        </pc:spChg>
        <pc:spChg chg="add mod">
          <ac:chgData name="Oliv Her" userId="b658e2c5d2dce98e" providerId="LiveId" clId="{5F363AD5-F4CC-1A48-97A4-B4A254602D66}" dt="2021-12-14T16:23:23.279" v="112"/>
          <ac:spMkLst>
            <pc:docMk/>
            <pc:sldMk cId="941392225" sldId="257"/>
            <ac:spMk id="11" creationId="{FC5BC3C2-6465-EF4C-98F9-07E79A199AFC}"/>
          </ac:spMkLst>
        </pc:spChg>
        <pc:grpChg chg="add mod">
          <ac:chgData name="Oliv Her" userId="b658e2c5d2dce98e" providerId="LiveId" clId="{5F363AD5-F4CC-1A48-97A4-B4A254602D66}" dt="2021-12-14T16:23:30.221" v="114" actId="1076"/>
          <ac:grpSpMkLst>
            <pc:docMk/>
            <pc:sldMk cId="941392225" sldId="257"/>
            <ac:grpSpMk id="6" creationId="{BCA0AE1D-1037-8542-81D6-0C073AE274D8}"/>
          </ac:grpSpMkLst>
        </pc:grpChg>
        <pc:picChg chg="add mod">
          <ac:chgData name="Oliv Her" userId="b658e2c5d2dce98e" providerId="LiveId" clId="{5F363AD5-F4CC-1A48-97A4-B4A254602D66}" dt="2021-12-14T16:25:00.316" v="182"/>
          <ac:picMkLst>
            <pc:docMk/>
            <pc:sldMk cId="941392225" sldId="257"/>
            <ac:picMk id="12" creationId="{A2C3EF58-AB0C-4741-A3D0-174296BDB065}"/>
          </ac:picMkLst>
        </pc:picChg>
        <pc:cxnChg chg="add mod">
          <ac:chgData name="Oliv Her" userId="b658e2c5d2dce98e" providerId="LiveId" clId="{5F363AD5-F4CC-1A48-97A4-B4A254602D66}" dt="2021-12-14T16:23:23.279" v="112"/>
          <ac:cxnSpMkLst>
            <pc:docMk/>
            <pc:sldMk cId="941392225" sldId="257"/>
            <ac:cxnSpMk id="8" creationId="{30CDAC23-1BE0-2042-878D-661B1B6A4961}"/>
          </ac:cxnSpMkLst>
        </pc:cxnChg>
        <pc:cxnChg chg="add mod">
          <ac:chgData name="Oliv Her" userId="b658e2c5d2dce98e" providerId="LiveId" clId="{5F363AD5-F4CC-1A48-97A4-B4A254602D66}" dt="2021-12-14T16:23:23.279" v="112"/>
          <ac:cxnSpMkLst>
            <pc:docMk/>
            <pc:sldMk cId="941392225" sldId="257"/>
            <ac:cxnSpMk id="9" creationId="{C93759B3-3F7F-5643-85FE-8765D7D7D710}"/>
          </ac:cxnSpMkLst>
        </pc:cxnChg>
        <pc:cxnChg chg="add mod">
          <ac:chgData name="Oliv Her" userId="b658e2c5d2dce98e" providerId="LiveId" clId="{5F363AD5-F4CC-1A48-97A4-B4A254602D66}" dt="2021-12-14T16:23:23.279" v="112"/>
          <ac:cxnSpMkLst>
            <pc:docMk/>
            <pc:sldMk cId="941392225" sldId="257"/>
            <ac:cxnSpMk id="10" creationId="{BEC95F95-084C-1648-84F9-98A1936C6B12}"/>
          </ac:cxnSpMkLst>
        </pc:cxnChg>
      </pc:sldChg>
      <pc:sldChg chg="del">
        <pc:chgData name="Oliv Her" userId="b658e2c5d2dce98e" providerId="LiveId" clId="{5F363AD5-F4CC-1A48-97A4-B4A254602D66}" dt="2021-12-14T16:21:44.182" v="25" actId="2696"/>
        <pc:sldMkLst>
          <pc:docMk/>
          <pc:sldMk cId="2188208946" sldId="258"/>
        </pc:sldMkLst>
      </pc:sldChg>
      <pc:sldChg chg="del">
        <pc:chgData name="Oliv Her" userId="b658e2c5d2dce98e" providerId="LiveId" clId="{5F363AD5-F4CC-1A48-97A4-B4A254602D66}" dt="2021-12-14T16:21:44.182" v="25" actId="2696"/>
        <pc:sldMkLst>
          <pc:docMk/>
          <pc:sldMk cId="3513951836" sldId="259"/>
        </pc:sldMkLst>
      </pc:sldChg>
      <pc:sldChg chg="modSp mod">
        <pc:chgData name="Oliv Her" userId="b658e2c5d2dce98e" providerId="LiveId" clId="{5F363AD5-F4CC-1A48-97A4-B4A254602D66}" dt="2021-12-14T16:22:09.179" v="87" actId="20577"/>
        <pc:sldMkLst>
          <pc:docMk/>
          <pc:sldMk cId="1024443940" sldId="260"/>
        </pc:sldMkLst>
        <pc:spChg chg="mod">
          <ac:chgData name="Oliv Her" userId="b658e2c5d2dce98e" providerId="LiveId" clId="{5F363AD5-F4CC-1A48-97A4-B4A254602D66}" dt="2021-12-14T16:22:09.179" v="87" actId="20577"/>
          <ac:spMkLst>
            <pc:docMk/>
            <pc:sldMk cId="1024443940" sldId="260"/>
            <ac:spMk id="2" creationId="{42B9FAD6-EA97-A54F-9C24-228C8B90BBA7}"/>
          </ac:spMkLst>
        </pc:spChg>
      </pc:sldChg>
      <pc:sldChg chg="del">
        <pc:chgData name="Oliv Her" userId="b658e2c5d2dce98e" providerId="LiveId" clId="{5F363AD5-F4CC-1A48-97A4-B4A254602D66}" dt="2021-12-14T16:21:46.206" v="26" actId="2696"/>
        <pc:sldMkLst>
          <pc:docMk/>
          <pc:sldMk cId="15386191" sldId="261"/>
        </pc:sldMkLst>
      </pc:sldChg>
      <pc:sldChg chg="addSp delSp modSp add mod">
        <pc:chgData name="Oliv Her" userId="b658e2c5d2dce98e" providerId="LiveId" clId="{5F363AD5-F4CC-1A48-97A4-B4A254602D66}" dt="2021-12-14T16:24:44.756" v="180" actId="1076"/>
        <pc:sldMkLst>
          <pc:docMk/>
          <pc:sldMk cId="3050942867" sldId="261"/>
        </pc:sldMkLst>
        <pc:spChg chg="mod">
          <ac:chgData name="Oliv Her" userId="b658e2c5d2dce98e" providerId="LiveId" clId="{5F363AD5-F4CC-1A48-97A4-B4A254602D66}" dt="2021-12-14T16:24:11.485" v="172" actId="20577"/>
          <ac:spMkLst>
            <pc:docMk/>
            <pc:sldMk cId="3050942867" sldId="261"/>
            <ac:spMk id="2" creationId="{78FCB7B7-ED2E-4A47-B94C-42063FA3B71F}"/>
          </ac:spMkLst>
        </pc:spChg>
        <pc:grpChg chg="del">
          <ac:chgData name="Oliv Her" userId="b658e2c5d2dce98e" providerId="LiveId" clId="{5F363AD5-F4CC-1A48-97A4-B4A254602D66}" dt="2021-12-14T16:24:14.273" v="173" actId="478"/>
          <ac:grpSpMkLst>
            <pc:docMk/>
            <pc:sldMk cId="3050942867" sldId="261"/>
            <ac:grpSpMk id="6" creationId="{BCA0AE1D-1037-8542-81D6-0C073AE274D8}"/>
          </ac:grpSpMkLst>
        </pc:grpChg>
        <pc:picChg chg="add mod">
          <ac:chgData name="Oliv Her" userId="b658e2c5d2dce98e" providerId="LiveId" clId="{5F363AD5-F4CC-1A48-97A4-B4A254602D66}" dt="2021-12-14T16:24:44.756" v="180" actId="1076"/>
          <ac:picMkLst>
            <pc:docMk/>
            <pc:sldMk cId="3050942867" sldId="261"/>
            <ac:picMk id="12" creationId="{958A9746-5105-FB4F-B438-3EC9759C4DD9}"/>
          </ac:picMkLst>
        </pc:picChg>
        <pc:picChg chg="add mod">
          <ac:chgData name="Oliv Her" userId="b658e2c5d2dce98e" providerId="LiveId" clId="{5F363AD5-F4CC-1A48-97A4-B4A254602D66}" dt="2021-12-14T16:24:41.783" v="179" actId="1076"/>
          <ac:picMkLst>
            <pc:docMk/>
            <pc:sldMk cId="3050942867" sldId="261"/>
            <ac:picMk id="13" creationId="{F808798A-BE70-4B40-84B7-77FCB76CA228}"/>
          </ac:picMkLst>
        </pc:picChg>
      </pc:sldChg>
      <pc:sldChg chg="del">
        <pc:chgData name="Oliv Her" userId="b658e2c5d2dce98e" providerId="LiveId" clId="{5F363AD5-F4CC-1A48-97A4-B4A254602D66}" dt="2021-12-14T16:21:46.892" v="27" actId="2696"/>
        <pc:sldMkLst>
          <pc:docMk/>
          <pc:sldMk cId="1082017740" sldId="262"/>
        </pc:sldMkLst>
      </pc:sldChg>
      <pc:sldChg chg="addSp delSp modSp add mod">
        <pc:chgData name="Oliv Her" userId="b658e2c5d2dce98e" providerId="LiveId" clId="{5F363AD5-F4CC-1A48-97A4-B4A254602D66}" dt="2021-12-14T16:25:29.792" v="207" actId="1076"/>
        <pc:sldMkLst>
          <pc:docMk/>
          <pc:sldMk cId="1762963158" sldId="262"/>
        </pc:sldMkLst>
        <pc:spChg chg="mod">
          <ac:chgData name="Oliv Her" userId="b658e2c5d2dce98e" providerId="LiveId" clId="{5F363AD5-F4CC-1A48-97A4-B4A254602D66}" dt="2021-12-14T16:25:17.135" v="203" actId="20577"/>
          <ac:spMkLst>
            <pc:docMk/>
            <pc:sldMk cId="1762963158" sldId="262"/>
            <ac:spMk id="2" creationId="{78FCB7B7-ED2E-4A47-B94C-42063FA3B71F}"/>
          </ac:spMkLst>
        </pc:spChg>
        <pc:grpChg chg="del">
          <ac:chgData name="Oliv Her" userId="b658e2c5d2dce98e" providerId="LiveId" clId="{5F363AD5-F4CC-1A48-97A4-B4A254602D66}" dt="2021-12-14T16:25:19.063" v="204" actId="478"/>
          <ac:grpSpMkLst>
            <pc:docMk/>
            <pc:sldMk cId="1762963158" sldId="262"/>
            <ac:grpSpMk id="6" creationId="{BCA0AE1D-1037-8542-81D6-0C073AE274D8}"/>
          </ac:grpSpMkLst>
        </pc:grpChg>
        <pc:picChg chg="add mod">
          <ac:chgData name="Oliv Her" userId="b658e2c5d2dce98e" providerId="LiveId" clId="{5F363AD5-F4CC-1A48-97A4-B4A254602D66}" dt="2021-12-14T16:25:29.792" v="207" actId="1076"/>
          <ac:picMkLst>
            <pc:docMk/>
            <pc:sldMk cId="1762963158" sldId="262"/>
            <ac:picMk id="12" creationId="{2C13051E-91ED-F545-97DD-45D6684EE790}"/>
          </ac:picMkLst>
        </pc:picChg>
      </pc:sldChg>
      <pc:sldChg chg="del">
        <pc:chgData name="Oliv Her" userId="b658e2c5d2dce98e" providerId="LiveId" clId="{5F363AD5-F4CC-1A48-97A4-B4A254602D66}" dt="2021-12-14T16:21:47.424" v="28" actId="2696"/>
        <pc:sldMkLst>
          <pc:docMk/>
          <pc:sldMk cId="2896843795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3CC77-9847-2B44-9860-4B38F3273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9B07C8-529E-E945-9E93-726164951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7DCB1A-61C9-5846-BD9E-97B30A5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D8B6-9C88-A24F-B222-4E02E0463158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C5138B-D157-1345-82E1-3C6AF87F5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3FFA97-0FCD-9742-AE46-4D1C80BE3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0FAC-64D3-0748-B33A-63ACF5876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751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72AD96-B705-8B47-9700-0787360D2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B50826-A5C8-E841-9CD1-618E4F4E0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385C4C-91D7-D94B-BFE8-AA4C6EEBD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D8B6-9C88-A24F-B222-4E02E0463158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A5F461-F0A3-DD43-B21E-6F6D760C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800CDF-73CA-D745-A0E1-E3E8B4C4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0FAC-64D3-0748-B33A-63ACF5876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015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79EB313-F550-0244-A70E-2E69FF418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B48112-30E2-254B-86A7-DBE7FD6BC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1CC98A-F13D-6D41-8093-1A8FFB087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D8B6-9C88-A24F-B222-4E02E0463158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41CEC8-464D-ED4F-8C08-E2C834EA1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ADFBED-03D1-7E4D-B81A-F584A140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0FAC-64D3-0748-B33A-63ACF5876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23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1B5AE7-4E14-A648-9224-D6B5063CC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1328B1-BDA9-D84C-B800-337352964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B276ED-6741-B14B-9AB3-9F47661D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D8B6-9C88-A24F-B222-4E02E0463158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62E49D-8E72-AA41-8423-8658CD7B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80AE48-FA3B-4F4D-83C3-21361F3C7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0FAC-64D3-0748-B33A-63ACF5876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45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C11009-40BF-8748-8C16-3E87A17F3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9153C6-106F-144D-ADEB-548688BBD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1A86B2-DCD4-3440-B1F2-F12DD9E3D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D8B6-9C88-A24F-B222-4E02E0463158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48652C-5A3F-4D4E-8AB1-CDA3E192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9B861D-2E4D-A444-853E-42123DB8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0FAC-64D3-0748-B33A-63ACF5876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2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6A652-7216-8E4A-8EA4-C8AD15A72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E9ED04-B1C6-2B49-9CD3-628CBF622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A5A515-F8CF-C844-BF35-F1C9959B0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67BF60-A969-6143-B9B2-3BCA2429A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D8B6-9C88-A24F-B222-4E02E0463158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C6C488-5ED2-CC4E-BD39-36860565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4A854E-9372-2949-B6B2-D03FFB104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0FAC-64D3-0748-B33A-63ACF5876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71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D6FF2-8AEF-6148-BB7B-B7F269948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0D73CD-E3E0-5D4C-9A5F-DAE3D9D00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ECB7B0-25D8-F348-861A-E344F4FEE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E51C9A-5706-FD46-9A69-1C8E2D642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11F12BE-1D57-9740-A8AE-5272BA19A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748BD1-66AA-714C-99FD-27719829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D8B6-9C88-A24F-B222-4E02E0463158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A950730-1362-114F-8209-613F2561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476C641-2501-CE4B-B233-F5E19FA7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0FAC-64D3-0748-B33A-63ACF5876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52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AE1F84-A92B-C343-9E3C-1741F2D4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9F9B354-1FC4-F941-8281-9380E3F0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D8B6-9C88-A24F-B222-4E02E0463158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218233-FBBC-BA43-80CC-7759A7C22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CC6CEE-70E3-0D47-9259-0F156A75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0FAC-64D3-0748-B33A-63ACF5876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38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459195-840A-1347-BB6E-A7AACEE6D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D8B6-9C88-A24F-B222-4E02E0463158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5DC847D-2EA7-4045-A4B4-3BBB193A4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AC107C-0B6F-9749-84ED-4AE743CC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0FAC-64D3-0748-B33A-63ACF5876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74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EFE739-FD9E-F442-9860-E698C7CC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7B8ED5-5553-A14C-88B0-CFFDC7AB0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805AB1-62A2-B84B-BC1E-D9A55123C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5347AD-AB26-5D46-8356-CF090BDA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D8B6-9C88-A24F-B222-4E02E0463158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5E2E47-5E4D-5446-9159-DCC9F5EC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4B518E-9AC5-9249-998E-AC66585C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0FAC-64D3-0748-B33A-63ACF5876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22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D3CE0D-1C7B-5040-89B1-D24B3267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8FA5F35-10D0-944F-8423-67B042DE4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7B647F-363A-434B-AE92-B6BF40E78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7CF5D8-8242-0141-8FF9-8A2D57D6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D8B6-9C88-A24F-B222-4E02E0463158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913E86-3904-FD47-B3FA-A769F829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EF9BBD-01D8-7341-8F11-C69642A49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0FAC-64D3-0748-B33A-63ACF5876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7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D0D0D39-C7EA-224D-AEE8-A8DBB3256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F3137A-BE75-5440-B084-812FB2547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7B61E9-C163-794A-84F7-F6BFD09E7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D8B6-9C88-A24F-B222-4E02E0463158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3241AF-D01B-8541-B65D-FA7D500E7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33AF0A-8647-0C47-8722-5896A2579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0FAC-64D3-0748-B33A-63ACF58769DA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464927-0573-9545-AE0C-F23552F449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55"/>
            <a:ext cx="1050290" cy="6070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4E2B03-4D40-7D49-B0E0-7C624684B1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0"/>
            <a:ext cx="781685" cy="78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7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EE028-E655-254A-A400-D07611B1BD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Pluri Système Automatisé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79AA8D-BFED-D141-A7FA-225A7172A3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Commander la ventilation d’une stabulation par Smartphone</a:t>
            </a:r>
          </a:p>
        </p:txBody>
      </p:sp>
    </p:spTree>
    <p:extLst>
      <p:ext uri="{BB962C8B-B14F-4D97-AF65-F5344CB8AC3E}">
        <p14:creationId xmlns:p14="http://schemas.microsoft.com/office/powerpoint/2010/main" val="3651659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D2AC2B-C1B8-7BCA-E2AE-88C6A6DBE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Arduino : Hardware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237B69C-6921-5289-9FAE-2951A4EF5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450" y="2356644"/>
            <a:ext cx="5829300" cy="30353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3299C3E-B5FE-C159-A252-7644B3EE12AC}"/>
              </a:ext>
            </a:extLst>
          </p:cNvPr>
          <p:cNvSpPr txBox="1"/>
          <p:nvPr/>
        </p:nvSpPr>
        <p:spPr>
          <a:xfrm>
            <a:off x="7645400" y="2356644"/>
            <a:ext cx="386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Signaux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Interfaces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 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449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9A6CC-A39C-CEA4-E729-FCE53D52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Arduino : software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CFE9151-7F29-5A89-980C-2E00F72B6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531" y="1945917"/>
            <a:ext cx="8116140" cy="34067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B9314ED-D5AF-97FB-D4F3-C989C5A9FC44}"/>
              </a:ext>
            </a:extLst>
          </p:cNvPr>
          <p:cNvSpPr txBox="1"/>
          <p:nvPr/>
        </p:nvSpPr>
        <p:spPr>
          <a:xfrm>
            <a:off x="8331200" y="2445544"/>
            <a:ext cx="386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Environnement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099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99921-4BCC-ED78-B8B9-5E10432A4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MIT App </a:t>
            </a:r>
            <a:r>
              <a:rPr lang="fr-FR" err="1"/>
              <a:t>Inventor</a:t>
            </a:r>
            <a:r>
              <a:rPr lang="fr-FR"/>
              <a:t> : PC + Smartphone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7A26D1-D928-C180-2DFD-BA83B2D25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2E962F-C06B-2D8B-F451-9FF1B3831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813" y="3131020"/>
            <a:ext cx="4017753" cy="15401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50C843-E6CE-2396-A436-B7F21DCCA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223" y="2900222"/>
            <a:ext cx="3580721" cy="220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52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42351-7B6C-8BE4-2A3F-8421337BD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Schéma électrique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D14655-2150-7309-1406-B5820E8FC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99" y="2084388"/>
            <a:ext cx="4286353" cy="30083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B42B57-A045-3F8D-7A8A-7BFAA3B32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43844"/>
            <a:ext cx="5452533" cy="40894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0A1C06B-8470-7CCD-619F-1AE2ABCFFB96}"/>
              </a:ext>
            </a:extLst>
          </p:cNvPr>
          <p:cNvSpPr txBox="1"/>
          <p:nvPr/>
        </p:nvSpPr>
        <p:spPr>
          <a:xfrm>
            <a:off x="643467" y="5103674"/>
            <a:ext cx="3547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Alimentations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commandes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 Capteurs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Actionneurs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370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B64789-17DF-150A-9D69-77DB8CAC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Programme Hardware Arduino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ABBBDE-F7CD-9C5B-91C0-BBF190C5D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Utilisation programme</a:t>
            </a:r>
          </a:p>
          <a:p>
            <a:r>
              <a:rPr lang="fr-FR"/>
              <a:t>Notion de variable</a:t>
            </a:r>
          </a:p>
          <a:p>
            <a:r>
              <a:rPr lang="fr-FR"/>
              <a:t>Boucle</a:t>
            </a:r>
          </a:p>
          <a:p>
            <a:r>
              <a:rPr lang="fr-FR"/>
              <a:t>Débogage</a:t>
            </a:r>
          </a:p>
          <a:p>
            <a:r>
              <a:rPr lang="fr-FR"/>
              <a:t>Connection USB à l’Arduino</a:t>
            </a:r>
          </a:p>
        </p:txBody>
      </p:sp>
    </p:spTree>
    <p:extLst>
      <p:ext uri="{BB962C8B-B14F-4D97-AF65-F5344CB8AC3E}">
        <p14:creationId xmlns:p14="http://schemas.microsoft.com/office/powerpoint/2010/main" val="446734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7FC644-24BA-5DD6-91FB-05DF2F7AB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Programme Smartphone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1CC5ED-AC67-FA78-9455-6FCE6C0D2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Utilisation de MIT App </a:t>
            </a:r>
            <a:r>
              <a:rPr lang="fr-FR" err="1"/>
              <a:t>Inventor</a:t>
            </a:r>
            <a:endParaRPr lang="fr-FR"/>
          </a:p>
          <a:p>
            <a:r>
              <a:rPr lang="fr-FR"/>
              <a:t>Utilisation du designer</a:t>
            </a:r>
          </a:p>
          <a:p>
            <a:r>
              <a:rPr lang="fr-FR"/>
              <a:t>Utilisation des blocks / scratch</a:t>
            </a:r>
          </a:p>
          <a:p>
            <a:r>
              <a:rPr lang="fr-FR"/>
              <a:t>Installation sur téléphone par QR code</a:t>
            </a:r>
          </a:p>
          <a:p>
            <a:r>
              <a:rPr lang="fr-FR"/>
              <a:t>Génération d’un fichier APK</a:t>
            </a:r>
          </a:p>
        </p:txBody>
      </p:sp>
    </p:spTree>
    <p:extLst>
      <p:ext uri="{BB962C8B-B14F-4D97-AF65-F5344CB8AC3E}">
        <p14:creationId xmlns:p14="http://schemas.microsoft.com/office/powerpoint/2010/main" val="188547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1E7F9B-F7AB-A12D-6015-F08C85E7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Installations - Tests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00CB25-6C48-C6E3-63B8-55F4DC674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Vérification câblage</a:t>
            </a:r>
          </a:p>
          <a:p>
            <a:r>
              <a:rPr lang="fr-FR"/>
              <a:t>Alimentation carte Arduino</a:t>
            </a:r>
          </a:p>
          <a:p>
            <a:r>
              <a:rPr lang="fr-FR"/>
              <a:t>Jumelage Bluetooth Smartphone et Antenne HC05</a:t>
            </a:r>
          </a:p>
          <a:p>
            <a:r>
              <a:rPr lang="fr-FR"/>
              <a:t>Démarrage Application</a:t>
            </a:r>
          </a:p>
          <a:p>
            <a:r>
              <a:rPr lang="fr-FR"/>
              <a:t>Test connexion Bluetooth</a:t>
            </a:r>
          </a:p>
          <a:p>
            <a:r>
              <a:rPr lang="fr-FR"/>
              <a:t>Test commande On/Off Ventilateur</a:t>
            </a:r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228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5B75D7-8CB0-62F8-AEEF-80218ACA0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Sources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9456770-5671-6F3C-8A0D-630AA0129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63638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5A072-2CE1-42A1-B772-76A3C8A4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Situation professionnelle (1/3)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CBDE44-C985-8342-B6B6-B320C3FCD859}"/>
              </a:ext>
            </a:extLst>
          </p:cNvPr>
          <p:cNvSpPr txBox="1"/>
          <p:nvPr/>
        </p:nvSpPr>
        <p:spPr>
          <a:xfrm>
            <a:off x="1190752" y="1690688"/>
            <a:ext cx="10515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Mr Dupont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Exploitation agricole en polyculture élevage dans le Tarn avec un salarié à plein temps.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Bâtiments vieillissants (câblage, maintenance)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Améliorer les conditions de travail pour lui et son salarié (efforts physiques, conforts)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Améliorer le bien être de ses vaches laitières dans la stabulation (températures)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Améliorer la qualité de son lait.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270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E2AD74-F33F-BF79-FD01-B05FC046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Situation professionnelle (2/3)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04E9D0B-9F06-50AE-2861-A4301CD9F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8308" y="1830983"/>
            <a:ext cx="5885391" cy="44140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E53607D-6E94-4170-ACD4-3224F96E25D8}"/>
              </a:ext>
            </a:extLst>
          </p:cNvPr>
          <p:cNvSpPr txBox="1"/>
          <p:nvPr/>
        </p:nvSpPr>
        <p:spPr>
          <a:xfrm>
            <a:off x="657352" y="1550987"/>
            <a:ext cx="44480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Stabulation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Ventilateurs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Câbles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1 Interrupteur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  <a:p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B91C518-934B-D376-EC56-D3A12F35FD80}"/>
              </a:ext>
            </a:extLst>
          </p:cNvPr>
          <p:cNvSpPr/>
          <p:nvPr/>
        </p:nvSpPr>
        <p:spPr>
          <a:xfrm>
            <a:off x="7048500" y="3909814"/>
            <a:ext cx="431800" cy="2805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6710F74-7782-9DC4-C946-4762A4A2F7C1}"/>
              </a:ext>
            </a:extLst>
          </p:cNvPr>
          <p:cNvSpPr/>
          <p:nvPr/>
        </p:nvSpPr>
        <p:spPr>
          <a:xfrm>
            <a:off x="6616700" y="3909814"/>
            <a:ext cx="431800" cy="2805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C2FEDFE-5F2C-5212-A8C1-99D6C804BCB9}"/>
              </a:ext>
            </a:extLst>
          </p:cNvPr>
          <p:cNvSpPr/>
          <p:nvPr/>
        </p:nvSpPr>
        <p:spPr>
          <a:xfrm>
            <a:off x="8097308" y="3629223"/>
            <a:ext cx="754592" cy="5611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81FC8BC-7176-28C1-2045-B19C949E9AC6}"/>
              </a:ext>
            </a:extLst>
          </p:cNvPr>
          <p:cNvSpPr/>
          <p:nvPr/>
        </p:nvSpPr>
        <p:spPr>
          <a:xfrm>
            <a:off x="9900708" y="3501032"/>
            <a:ext cx="1453092" cy="5611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008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E2AD74-F33F-BF79-FD01-B05FC046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Situation professionnelle (3/3)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53607D-6E94-4170-ACD4-3224F96E25D8}"/>
              </a:ext>
            </a:extLst>
          </p:cNvPr>
          <p:cNvSpPr txBox="1"/>
          <p:nvPr/>
        </p:nvSpPr>
        <p:spPr>
          <a:xfrm>
            <a:off x="657352" y="1550987"/>
            <a:ext cx="44480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Dispositifs dans le commerce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Couts prohibitifs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Dispositifs unitaire alors que plusieurs ventilateurs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/>
              <a:t>Support et installation payants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  <a:p>
            <a:endParaRPr lang="fr-FR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21D2C7A6-41D3-2072-DCC3-FA7173EE2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3048" y="1550987"/>
            <a:ext cx="3911600" cy="2069748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AEE76C9-F9EA-D94D-6CF4-41C48C4B7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900" y="3674645"/>
            <a:ext cx="4356100" cy="24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29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5A072-2CE1-42A1-B772-76A3C8A4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Solution : Arduino + Smartphone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CBDE44-C985-8342-B6B6-B320C3FCD859}"/>
              </a:ext>
            </a:extLst>
          </p:cNvPr>
          <p:cNvSpPr txBox="1"/>
          <p:nvPr/>
        </p:nvSpPr>
        <p:spPr>
          <a:xfrm>
            <a:off x="1190752" y="1690688"/>
            <a:ext cx="1051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/>
              <a:t>Composants sont abordable (microprocesseur, capteurs, antennes)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/>
              <a:t>Tous le monde à en général un smartphone ou une tablette et utilise du wifi et/ou Bluetooth.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/>
              <a:t>Schémas électriques disponible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/>
              <a:t>Tutoriels disponible sur internet et une communauté.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/>
              <a:t>Utilisation de la programmation scratch déjà vu au collège.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/>
              <a:t>Utilisé de plus en plus dans les lycées, formations professionnels et les agriculteurs.</a:t>
            </a:r>
          </a:p>
          <a:p>
            <a:endParaRPr lang="fr-FR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237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95A072-2CE1-42A1-B772-76A3C8A4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Solution : Arduino + Smartphone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CBDE44-C985-8342-B6B6-B320C3FCD859}"/>
              </a:ext>
            </a:extLst>
          </p:cNvPr>
          <p:cNvSpPr txBox="1"/>
          <p:nvPr/>
        </p:nvSpPr>
        <p:spPr>
          <a:xfrm>
            <a:off x="437154" y="3569673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Arduino : 23 €		Antenne Bluetooth: 6 €	Relais 5v/220v – 10A : 1,5 €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6FBEE6-84F3-B4B6-6BD3-C731C6D5E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52" y="1896216"/>
            <a:ext cx="2762123" cy="14382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371BD4-D26E-2FB8-7FAD-0C3FA4600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754" y="1769128"/>
            <a:ext cx="1519200" cy="1519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AB0D5C-14B9-C979-D17A-3EDE8486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733" y="1529369"/>
            <a:ext cx="2038349" cy="18050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69A74B-3E4A-06B6-570E-6F3777030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87" y="4131648"/>
            <a:ext cx="3792880" cy="159207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43B6A1-7A88-2188-99C7-C4D2D4636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711" y="4365709"/>
            <a:ext cx="2932043" cy="11239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67B23A8-E8EF-4675-A7D9-A5CDB93AEB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591" y="4181556"/>
            <a:ext cx="2613109" cy="160706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3D152AF-576D-AC66-F720-3E06BB01353E}"/>
              </a:ext>
            </a:extLst>
          </p:cNvPr>
          <p:cNvSpPr txBox="1"/>
          <p:nvPr/>
        </p:nvSpPr>
        <p:spPr>
          <a:xfrm>
            <a:off x="302487" y="5801655"/>
            <a:ext cx="114778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Soft Arduino : 0 €		Soft MIT </a:t>
            </a:r>
            <a:r>
              <a:rPr lang="fr-FR" sz="2400" err="1"/>
              <a:t>Inventor</a:t>
            </a:r>
            <a:r>
              <a:rPr lang="fr-FR" sz="2400"/>
              <a:t>: 0 €			Appli MIT </a:t>
            </a:r>
            <a:r>
              <a:rPr lang="fr-FR" sz="2400" err="1"/>
              <a:t>Inventor</a:t>
            </a:r>
            <a:r>
              <a:rPr lang="fr-FR" sz="2400"/>
              <a:t>: 0 €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8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1B88EC-8E0A-6BC6-20FE-E59208D52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Capacités / Compétences utilisées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C35041-C974-4357-022F-7DC8A2FAC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Mathématiques:</a:t>
            </a:r>
          </a:p>
          <a:p>
            <a:pPr lvl="1"/>
            <a:r>
              <a:rPr lang="fr-FR"/>
              <a:t>Algorithmes / Logiques</a:t>
            </a:r>
          </a:p>
          <a:p>
            <a:r>
              <a:rPr lang="fr-FR"/>
              <a:t>TIM</a:t>
            </a:r>
          </a:p>
          <a:p>
            <a:pPr lvl="1"/>
            <a:r>
              <a:rPr lang="fr-FR"/>
              <a:t>Programmation</a:t>
            </a:r>
          </a:p>
          <a:p>
            <a:r>
              <a:rPr lang="fr-FR" b="1"/>
              <a:t>Agroéquipements :</a:t>
            </a:r>
          </a:p>
          <a:p>
            <a:pPr lvl="1"/>
            <a:r>
              <a:rPr lang="fr-FR"/>
              <a:t>Electricité / Relais / Antennes / Câblages / Asservissements :</a:t>
            </a:r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1428567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F645FF-D0B5-1A60-95AD-E4535EC7B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Fonctionnement d’un relais</a:t>
            </a:r>
          </a:p>
        </p:txBody>
      </p:sp>
      <p:pic>
        <p:nvPicPr>
          <p:cNvPr id="4" name="relais.mp4" descr="relais.mp4">
            <a:hlinkClick r:id="" action="ppaction://media"/>
            <a:extLst>
              <a:ext uri="{FF2B5EF4-FFF2-40B4-BE49-F238E27FC236}">
                <a16:creationId xmlns:a16="http://schemas.microsoft.com/office/drawing/2014/main" id="{AC294BD2-BA54-F172-02F5-25F4D2DB6A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5AF37F-4234-6AEE-0964-C3AD9504B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64469"/>
            <a:ext cx="2038349" cy="180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05CAD-DD80-DB66-938A-87CA2B0DC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Bluetooth</a:t>
            </a:r>
          </a:p>
        </p:txBody>
      </p:sp>
      <p:pic>
        <p:nvPicPr>
          <p:cNvPr id="4" name="Bluetooth : comment ça marche  #01Focus.mp4" descr="Bluetooth : comment ça marche  #01Focus.mp4">
            <a:hlinkClick r:id="" action="ppaction://media"/>
            <a:extLst>
              <a:ext uri="{FF2B5EF4-FFF2-40B4-BE49-F238E27FC236}">
                <a16:creationId xmlns:a16="http://schemas.microsoft.com/office/drawing/2014/main" id="{D3AE4DAC-8B2A-907C-19E1-9D9A5E7D0A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8372B3-05E7-F8FD-FA86-F0ECF98D0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54" y="2937528"/>
            <a:ext cx="1519200" cy="15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5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</Words>
  <Application>Microsoft Macintosh PowerPoint</Application>
  <PresentationFormat>Grand écran</PresentationFormat>
  <Paragraphs>81</Paragraphs>
  <Slides>17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Pluri Système Automatisé</vt:lpstr>
      <vt:lpstr>Situation professionnelle (1/3)</vt:lpstr>
      <vt:lpstr>Situation professionnelle (2/3)</vt:lpstr>
      <vt:lpstr>Situation professionnelle (3/3)</vt:lpstr>
      <vt:lpstr>Solution : Arduino + Smartphone</vt:lpstr>
      <vt:lpstr>Solution : Arduino + Smartphone</vt:lpstr>
      <vt:lpstr>Capacités / Compétences utilisées</vt:lpstr>
      <vt:lpstr>Fonctionnement d’un relais</vt:lpstr>
      <vt:lpstr>Bluetooth</vt:lpstr>
      <vt:lpstr>Arduino : Hardware</vt:lpstr>
      <vt:lpstr>Arduino : software</vt:lpstr>
      <vt:lpstr>MIT App Inventor : PC + Smartphone</vt:lpstr>
      <vt:lpstr>Schéma électrique</vt:lpstr>
      <vt:lpstr>Programme Hardware Arduino</vt:lpstr>
      <vt:lpstr>Programme Smartphone</vt:lpstr>
      <vt:lpstr>Installations - Tests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Courbes caractéristiques d’un moteur</dc:title>
  <dc:creator>Oliv Her</dc:creator>
  <cp:lastModifiedBy>Oliv Her</cp:lastModifiedBy>
  <cp:revision>1</cp:revision>
  <dcterms:created xsi:type="dcterms:W3CDTF">2021-10-06T13:13:37Z</dcterms:created>
  <dcterms:modified xsi:type="dcterms:W3CDTF">2022-05-03T08:44:37Z</dcterms:modified>
</cp:coreProperties>
</file>