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5" r:id="rId5"/>
    <p:sldId id="263" r:id="rId6"/>
    <p:sldId id="261" r:id="rId7"/>
    <p:sldId id="262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0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41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59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77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84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5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0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65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6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44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1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6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3E29-86EB-4895-AE36-877F8417FF7A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D483C5-DC39-4224-82AF-F45594690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ahier%20des%20charges%20maquette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P%20freinage%20pneumatique.pdf" TargetMode="External"/><Relationship Id="rId2" Type="http://schemas.openxmlformats.org/officeDocument/2006/relationships/hyperlink" Target="Fiche%20s&#233;ance%20TP%20freinage%20pneumatique%2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Pictures/Camera%20Roll/WIN_20220503_09_08_19_Pro_Trim%20(2).mp4" TargetMode="External"/><Relationship Id="rId2" Type="http://schemas.openxmlformats.org/officeDocument/2006/relationships/hyperlink" Target="../../../../../Pictures/Camera%20Roll/1WIN_20220503_09_08_19_Pro_Trim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Pictures/Camera%20Roll/WIN_20220503_09_08_19_Pro_Trim%20(3)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7D86F-F29C-467D-B602-DAB69CC6B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Analyse d’une séance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C2E4A7-48A2-43B9-BCB8-2576134CA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Cours 1ere AE : Maquette freinage pneumatique</a:t>
            </a:r>
          </a:p>
        </p:txBody>
      </p:sp>
    </p:spTree>
    <p:extLst>
      <p:ext uri="{BB962C8B-B14F-4D97-AF65-F5344CB8AC3E}">
        <p14:creationId xmlns:p14="http://schemas.microsoft.com/office/powerpoint/2010/main" val="158215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9016E-5225-4047-8869-B7007FCE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d’améliorations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187C07-BB18-4969-8083-23D1F4E1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Faire un cours 1h avant</a:t>
            </a:r>
          </a:p>
          <a:p>
            <a:r>
              <a:rPr lang="fr-FR" dirty="0"/>
              <a:t>Peut être vulgarisée pour des diplômes MMA ou GDEA </a:t>
            </a:r>
          </a:p>
          <a:p>
            <a:endParaRPr lang="fr-FR" dirty="0"/>
          </a:p>
          <a:p>
            <a:r>
              <a:rPr lang="fr-FR" dirty="0"/>
              <a:t>Développer sur de la LTO 2</a:t>
            </a:r>
            <a:r>
              <a:rPr lang="fr-FR" baseline="30000" dirty="0"/>
              <a:t>nd</a:t>
            </a:r>
            <a:endParaRPr lang="fr-FR" dirty="0"/>
          </a:p>
          <a:p>
            <a:r>
              <a:rPr lang="fr-FR" dirty="0"/>
              <a:t>Sujet </a:t>
            </a:r>
            <a:r>
              <a:rPr lang="fr-FR"/>
              <a:t>de CCF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E7548-DBBB-40AC-BD8C-F87D30F7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place dans la progression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115A0-177D-45B4-BF40-73759AD4B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Séquence sur la connaissance des systèmes de freinage</a:t>
            </a:r>
          </a:p>
          <a:p>
            <a:pPr lvl="1"/>
            <a:r>
              <a:rPr lang="fr-FR" dirty="0"/>
              <a:t>Séances de cours sur la schématisation et la connaissance des différents éléments</a:t>
            </a:r>
          </a:p>
          <a:p>
            <a:pPr lvl="1"/>
            <a:r>
              <a:rPr lang="fr-FR" dirty="0"/>
              <a:t>Séances de TP pour la compréhension du fonctionnement et la réflexion sur la constitution d’un circuit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Objectifs 1 Identifier les matériels et équipements, aborder leur utilisation et leur fonctionnement à partir de données techniques.</a:t>
            </a:r>
          </a:p>
          <a:p>
            <a:pPr marL="457200" lvl="1" indent="0">
              <a:buNone/>
            </a:pPr>
            <a:r>
              <a:rPr lang="fr-FR" dirty="0"/>
              <a:t>Objectifs 2 Acquérir les premiers gestes professionnels dans l’atelier en vue d’assurer la maintenance conditionnelle des matériels</a:t>
            </a:r>
          </a:p>
        </p:txBody>
      </p:sp>
    </p:spTree>
    <p:extLst>
      <p:ext uri="{BB962C8B-B14F-4D97-AF65-F5344CB8AC3E}">
        <p14:creationId xmlns:p14="http://schemas.microsoft.com/office/powerpoint/2010/main" val="62430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01D43-EA76-48DB-979D-4D8EA3B3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d’une maquette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CB054F9-18F2-64A7-C487-724761865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27" y="1270000"/>
            <a:ext cx="2045718" cy="27261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D96258-82F2-73F7-ADC3-0AEEC6BA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79" y="1312285"/>
            <a:ext cx="2463819" cy="1848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52AB10-8C5A-A954-AE82-5FD0AC824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337" y="1298221"/>
            <a:ext cx="4066111" cy="54185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322BC7B-7C2A-BBDD-C51B-3DDA92ADD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51" y="4213281"/>
            <a:ext cx="2906826" cy="21809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1BBF94-D431-2857-9489-BAABC4605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774" y="3429000"/>
            <a:ext cx="2463819" cy="32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7EA2D-A146-8A22-01EF-6B777332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d’une maquette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FC83C-2839-6642-4EFC-2B0ADF40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Mise en place d’un cahier des charges</a:t>
            </a:r>
          </a:p>
          <a:p>
            <a:r>
              <a:rPr lang="fr-FR" dirty="0">
                <a:hlinkClick r:id="rId2" action="ppaction://hlinkfile"/>
              </a:rPr>
              <a:t>cahier des charges maquettes.pdf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5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470CF-FD77-4FC2-BA55-243F5A12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D32FC-DD3A-404C-9953-8F3690B6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Fiches séances et objectifs :</a:t>
            </a:r>
            <a:r>
              <a:rPr lang="fr-FR" dirty="0">
                <a:hlinkClick r:id="rId2" action="ppaction://hlinkfile"/>
              </a:rPr>
              <a:t>Fiche séance TP freinage pneumatique .</a:t>
            </a:r>
            <a:r>
              <a:rPr lang="fr-FR" dirty="0" err="1">
                <a:hlinkClick r:id="rId2" action="ppaction://hlinkfile"/>
              </a:rPr>
              <a:t>pdf</a:t>
            </a:r>
            <a:endParaRPr lang="fr-FR" dirty="0"/>
          </a:p>
          <a:p>
            <a:r>
              <a:rPr lang="fr-FR" dirty="0"/>
              <a:t>Documents élèves :</a:t>
            </a:r>
            <a:r>
              <a:rPr lang="fr-FR" dirty="0">
                <a:hlinkClick r:id="rId3" action="ppaction://hlinkfile"/>
              </a:rPr>
              <a:t>TP freinage pneumatique.pdf</a:t>
            </a:r>
            <a:endParaRPr lang="fr-FR" dirty="0"/>
          </a:p>
          <a:p>
            <a:r>
              <a:rPr lang="fr-FR" dirty="0"/>
              <a:t>Evaluation CP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71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273FA-CA75-4D34-A7D7-733B1C54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Questionnement des élèves sur le freinage en générale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45731E-ADDA-4E18-97E5-059780F4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>
                <a:hlinkClick r:id="rId2" action="ppaction://hlinkfile"/>
              </a:rPr>
              <a:t>..\..\..\..\..\Pictures\Camera Roll\1WIN_20220503_09_08_19_Pro_Trim.mp4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Dévolution: Apports de connaissance sur le fonctionnement des systèmes de freinages.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en-US" dirty="0">
                <a:hlinkClick r:id="rId3" action="ppaction://hlinkfile"/>
              </a:rPr>
              <a:t>..\..\..\..\..\Pictures\Camera Roll\WIN_20220503_09_08_19_Pro_Trim (2).mp4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Étayage : mise en place du TP, et recherche par les élèves des différents éléments constitutifs sur la maquette et en situation réelle</a:t>
            </a:r>
          </a:p>
        </p:txBody>
      </p:sp>
    </p:spTree>
    <p:extLst>
      <p:ext uri="{BB962C8B-B14F-4D97-AF65-F5344CB8AC3E}">
        <p14:creationId xmlns:p14="http://schemas.microsoft.com/office/powerpoint/2010/main" val="396441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796B1-77B0-4490-AD82-D933ED99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Appropriation du savoir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47390-7A89-40BC-8214-D3E127BD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..\..\..\..\..\Pictures\Camera Roll\WIN_20220503_09_08_19_Pro_Trim (3).mp4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12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27237-F795-4495-A685-9F5C14BF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séance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5F6719-DAD1-4B18-8649-2F5205CC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plus :</a:t>
            </a:r>
          </a:p>
          <a:p>
            <a:pPr lvl="1"/>
            <a:r>
              <a:rPr lang="fr-FR" dirty="0"/>
              <a:t>Présentation du sujet</a:t>
            </a:r>
          </a:p>
          <a:p>
            <a:pPr lvl="1"/>
            <a:r>
              <a:rPr lang="fr-FR" dirty="0"/>
              <a:t>Interactions avec les élèves</a:t>
            </a:r>
          </a:p>
          <a:p>
            <a:pPr lvl="1"/>
            <a:r>
              <a:rPr lang="fr-FR" dirty="0"/>
              <a:t>ETAYAGE du sujet avec contextualisation</a:t>
            </a:r>
          </a:p>
          <a:p>
            <a:pPr lvl="1"/>
            <a:r>
              <a:rPr lang="fr-FR" dirty="0"/>
              <a:t>Travail des élèves en identifiants des éléments</a:t>
            </a:r>
          </a:p>
          <a:p>
            <a:pPr lvl="1"/>
            <a:r>
              <a:rPr lang="fr-FR" dirty="0"/>
              <a:t>Appropriation du savoir</a:t>
            </a:r>
          </a:p>
          <a:p>
            <a:pPr lvl="1"/>
            <a:r>
              <a:rPr lang="fr-FR" dirty="0"/>
              <a:t>Ironie et humour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54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E868B-8AD7-4BF5-A1B7-31E370BC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FE6E7-B8DC-4131-9D62-917260EE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moins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Plus d’explication en amont</a:t>
            </a:r>
          </a:p>
          <a:p>
            <a:pPr lvl="1"/>
            <a:r>
              <a:rPr lang="fr-FR" dirty="0"/>
              <a:t>Manque quelques pièces (manomètre sur les mains de freinage)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Le coût </a:t>
            </a:r>
          </a:p>
          <a:p>
            <a:pPr lvl="2"/>
            <a:r>
              <a:rPr lang="fr-FR" dirty="0"/>
              <a:t>kit pneumatique class 2 500 €</a:t>
            </a:r>
          </a:p>
          <a:p>
            <a:pPr lvl="2"/>
            <a:r>
              <a:rPr lang="fr-FR" dirty="0"/>
              <a:t>Matériel divers 	500 € </a:t>
            </a:r>
          </a:p>
        </p:txBody>
      </p:sp>
    </p:spTree>
    <p:extLst>
      <p:ext uri="{BB962C8B-B14F-4D97-AF65-F5344CB8AC3E}">
        <p14:creationId xmlns:p14="http://schemas.microsoft.com/office/powerpoint/2010/main" val="41195900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316</Words>
  <Application>Microsoft Office PowerPoint</Application>
  <PresentationFormat>Grand écran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Facette</vt:lpstr>
      <vt:lpstr>Analyse d’une séance</vt:lpstr>
      <vt:lpstr>La place dans la progression</vt:lpstr>
      <vt:lpstr>Réalisation d’une maquette</vt:lpstr>
      <vt:lpstr>Réalisation d’une maquette</vt:lpstr>
      <vt:lpstr>Présentation PowerPoint</vt:lpstr>
      <vt:lpstr>Questionnement des élèves sur le freinage en générale : </vt:lpstr>
      <vt:lpstr>Appropriation du savoir</vt:lpstr>
      <vt:lpstr>Déroulé de la séance</vt:lpstr>
      <vt:lpstr>Présentation PowerPoint</vt:lpstr>
      <vt:lpstr>Pistes d’améliorations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d’une séance</dc:title>
  <dc:creator>fabien LEROUX</dc:creator>
  <cp:lastModifiedBy>fabien LEROUX</cp:lastModifiedBy>
  <cp:revision>16</cp:revision>
  <dcterms:created xsi:type="dcterms:W3CDTF">2021-11-15T07:55:35Z</dcterms:created>
  <dcterms:modified xsi:type="dcterms:W3CDTF">2022-05-19T06:00:17Z</dcterms:modified>
</cp:coreProperties>
</file>